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Lst>
  <p:notesMasterIdLst>
    <p:notesMasterId r:id="rId14"/>
  </p:notesMasterIdLst>
  <p:sldIdLst>
    <p:sldId id="256" r:id="rId3"/>
    <p:sldId id="432" r:id="rId4"/>
    <p:sldId id="381" r:id="rId5"/>
    <p:sldId id="271" r:id="rId6"/>
    <p:sldId id="515" r:id="rId7"/>
    <p:sldId id="516" r:id="rId8"/>
    <p:sldId id="517" r:id="rId9"/>
    <p:sldId id="519" r:id="rId10"/>
    <p:sldId id="518" r:id="rId11"/>
    <p:sldId id="520" r:id="rId12"/>
    <p:sldId id="514" r:id="rId1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0000"/>
    <a:srgbClr val="FF9835"/>
    <a:srgbClr val="008000"/>
    <a:srgbClr val="4384B1"/>
    <a:srgbClr val="E57A55"/>
    <a:srgbClr val="F6F7FB"/>
    <a:srgbClr val="666666"/>
    <a:srgbClr val="A52A2A"/>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52908A-7159-4862-9B39-C49C6B29EF27}" v="2020" dt="2021-06-22T13:43:24.961"/>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372" autoAdjust="0"/>
  </p:normalViewPr>
  <p:slideViewPr>
    <p:cSldViewPr snapToGrid="0">
      <p:cViewPr varScale="1">
        <p:scale>
          <a:sx n="138" d="100"/>
          <a:sy n="138" d="100"/>
        </p:scale>
        <p:origin x="1134" y="13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秉宏 鍾" userId="589f3eab47b8e72e" providerId="LiveId" clId="{5952908A-7159-4862-9B39-C49C6B29EF27}"/>
    <pc:docChg chg="undo custSel addSld delSld modSld sldOrd modMainMaster">
      <pc:chgData name="秉宏 鍾" userId="589f3eab47b8e72e" providerId="LiveId" clId="{5952908A-7159-4862-9B39-C49C6B29EF27}" dt="2021-06-22T13:43:24.961" v="5183" actId="207"/>
      <pc:docMkLst>
        <pc:docMk/>
      </pc:docMkLst>
      <pc:sldChg chg="modSp mod modTransition">
        <pc:chgData name="秉宏 鍾" userId="589f3eab47b8e72e" providerId="LiveId" clId="{5952908A-7159-4862-9B39-C49C6B29EF27}" dt="2021-06-20T15:52:50.434" v="2280"/>
        <pc:sldMkLst>
          <pc:docMk/>
          <pc:sldMk cId="2111422429" sldId="256"/>
        </pc:sldMkLst>
        <pc:spChg chg="mod">
          <ac:chgData name="秉宏 鍾" userId="589f3eab47b8e72e" providerId="LiveId" clId="{5952908A-7159-4862-9B39-C49C6B29EF27}" dt="2021-06-17T15:07:18.760" v="93" actId="20577"/>
          <ac:spMkLst>
            <pc:docMk/>
            <pc:sldMk cId="2111422429" sldId="256"/>
            <ac:spMk id="2" creationId="{EB3BF786-E143-4E27-AC5D-648C32B84563}"/>
          </ac:spMkLst>
        </pc:spChg>
        <pc:spChg chg="mod">
          <ac:chgData name="秉宏 鍾" userId="589f3eab47b8e72e" providerId="LiveId" clId="{5952908A-7159-4862-9B39-C49C6B29EF27}" dt="2021-06-17T15:08:27.789" v="159" actId="20577"/>
          <ac:spMkLst>
            <pc:docMk/>
            <pc:sldMk cId="2111422429" sldId="256"/>
            <ac:spMk id="3" creationId="{E0D72CDA-E9C9-4A87-BA18-3AB30969D6F2}"/>
          </ac:spMkLst>
        </pc:spChg>
      </pc:sldChg>
      <pc:sldChg chg="del">
        <pc:chgData name="秉宏 鍾" userId="589f3eab47b8e72e" providerId="LiveId" clId="{5952908A-7159-4862-9B39-C49C6B29EF27}" dt="2021-06-17T15:05:37.192" v="6" actId="2696"/>
        <pc:sldMkLst>
          <pc:docMk/>
          <pc:sldMk cId="335796721" sldId="259"/>
        </pc:sldMkLst>
      </pc:sldChg>
      <pc:sldChg chg="addSp delSp modSp mod ord">
        <pc:chgData name="秉宏 鍾" userId="589f3eab47b8e72e" providerId="LiveId" clId="{5952908A-7159-4862-9B39-C49C6B29EF27}" dt="2021-06-17T15:59:43.985" v="269" actId="13822"/>
        <pc:sldMkLst>
          <pc:docMk/>
          <pc:sldMk cId="887057169" sldId="261"/>
        </pc:sldMkLst>
        <pc:spChg chg="mod">
          <ac:chgData name="秉宏 鍾" userId="589f3eab47b8e72e" providerId="LiveId" clId="{5952908A-7159-4862-9B39-C49C6B29EF27}" dt="2021-06-17T15:09:33.284" v="205" actId="27636"/>
          <ac:spMkLst>
            <pc:docMk/>
            <pc:sldMk cId="887057169" sldId="261"/>
            <ac:spMk id="2" creationId="{1B9C0520-F13B-477F-BD9E-3CB3A2BE27E2}"/>
          </ac:spMkLst>
        </pc:spChg>
        <pc:spChg chg="del">
          <ac:chgData name="秉宏 鍾" userId="589f3eab47b8e72e" providerId="LiveId" clId="{5952908A-7159-4862-9B39-C49C6B29EF27}" dt="2021-06-17T15:59:39.493" v="267" actId="478"/>
          <ac:spMkLst>
            <pc:docMk/>
            <pc:sldMk cId="887057169" sldId="261"/>
            <ac:spMk id="15" creationId="{4E3D03C5-9CED-4042-B3CA-1976FA8E9596}"/>
          </ac:spMkLst>
        </pc:spChg>
        <pc:spChg chg="del">
          <ac:chgData name="秉宏 鍾" userId="589f3eab47b8e72e" providerId="LiveId" clId="{5952908A-7159-4862-9B39-C49C6B29EF27}" dt="2021-06-17T15:59:39.493" v="267" actId="478"/>
          <ac:spMkLst>
            <pc:docMk/>
            <pc:sldMk cId="887057169" sldId="261"/>
            <ac:spMk id="16" creationId="{FF345C1F-E7C0-462A-A04A-6A60ACA37A3B}"/>
          </ac:spMkLst>
        </pc:spChg>
        <pc:spChg chg="add mod">
          <ac:chgData name="秉宏 鍾" userId="589f3eab47b8e72e" providerId="LiveId" clId="{5952908A-7159-4862-9B39-C49C6B29EF27}" dt="2021-06-17T15:59:39.747" v="268"/>
          <ac:spMkLst>
            <pc:docMk/>
            <pc:sldMk cId="887057169" sldId="261"/>
            <ac:spMk id="17" creationId="{EFF25E2F-56DC-4D28-A9EE-224BD78A6459}"/>
          </ac:spMkLst>
        </pc:spChg>
        <pc:spChg chg="add mod">
          <ac:chgData name="秉宏 鍾" userId="589f3eab47b8e72e" providerId="LiveId" clId="{5952908A-7159-4862-9B39-C49C6B29EF27}" dt="2021-06-17T15:59:43.985" v="269" actId="13822"/>
          <ac:spMkLst>
            <pc:docMk/>
            <pc:sldMk cId="887057169" sldId="261"/>
            <ac:spMk id="19" creationId="{8B79AFB3-B218-428D-9B8F-856DADF37ACC}"/>
          </ac:spMkLst>
        </pc:spChg>
      </pc:sldChg>
      <pc:sldChg chg="addSp delSp modSp mod modTransition setBg modNotesTx">
        <pc:chgData name="秉宏 鍾" userId="589f3eab47b8e72e" providerId="LiveId" clId="{5952908A-7159-4862-9B39-C49C6B29EF27}" dt="2021-06-20T16:51:23.229" v="4803" actId="207"/>
        <pc:sldMkLst>
          <pc:docMk/>
          <pc:sldMk cId="2000054946" sldId="271"/>
        </pc:sldMkLst>
        <pc:spChg chg="mod">
          <ac:chgData name="秉宏 鍾" userId="589f3eab47b8e72e" providerId="LiveId" clId="{5952908A-7159-4862-9B39-C49C6B29EF27}" dt="2021-06-18T15:00:56.879" v="303" actId="1076"/>
          <ac:spMkLst>
            <pc:docMk/>
            <pc:sldMk cId="2000054946" sldId="271"/>
            <ac:spMk id="3" creationId="{C6A2180C-45EA-4444-B722-351671C38FFD}"/>
          </ac:spMkLst>
        </pc:spChg>
        <pc:spChg chg="add mod">
          <ac:chgData name="秉宏 鍾" userId="589f3eab47b8e72e" providerId="LiveId" clId="{5952908A-7159-4862-9B39-C49C6B29EF27}" dt="2021-06-18T15:00:47.224" v="296" actId="1076"/>
          <ac:spMkLst>
            <pc:docMk/>
            <pc:sldMk cId="2000054946" sldId="271"/>
            <ac:spMk id="4" creationId="{7D38CD9F-42D2-44DB-BC23-151C16946F19}"/>
          </ac:spMkLst>
        </pc:spChg>
        <pc:spChg chg="mod">
          <ac:chgData name="秉宏 鍾" userId="589f3eab47b8e72e" providerId="LiveId" clId="{5952908A-7159-4862-9B39-C49C6B29EF27}" dt="2021-06-20T16:51:23.229" v="4803" actId="207"/>
          <ac:spMkLst>
            <pc:docMk/>
            <pc:sldMk cId="2000054946" sldId="271"/>
            <ac:spMk id="4" creationId="{A05C7638-A6AB-42FE-B9C6-3D64D0025B52}"/>
          </ac:spMkLst>
        </pc:spChg>
        <pc:spChg chg="mod">
          <ac:chgData name="秉宏 鍾" userId="589f3eab47b8e72e" providerId="LiveId" clId="{5952908A-7159-4862-9B39-C49C6B29EF27}" dt="2021-06-18T15:38:03.343" v="491" actId="14100"/>
          <ac:spMkLst>
            <pc:docMk/>
            <pc:sldMk cId="2000054946" sldId="271"/>
            <ac:spMk id="5" creationId="{1C3421B0-BD43-45F8-917F-81CD1ABF4113}"/>
          </ac:spMkLst>
        </pc:spChg>
        <pc:spChg chg="mod">
          <ac:chgData name="秉宏 鍾" userId="589f3eab47b8e72e" providerId="LiveId" clId="{5952908A-7159-4862-9B39-C49C6B29EF27}" dt="2021-06-18T15:38:19.703" v="493" actId="1076"/>
          <ac:spMkLst>
            <pc:docMk/>
            <pc:sldMk cId="2000054946" sldId="271"/>
            <ac:spMk id="6" creationId="{AA632D22-0BD2-48EF-8730-07FEAC89D0DC}"/>
          </ac:spMkLst>
        </pc:spChg>
        <pc:spChg chg="mod">
          <ac:chgData name="秉宏 鍾" userId="589f3eab47b8e72e" providerId="LiveId" clId="{5952908A-7159-4862-9B39-C49C6B29EF27}" dt="2021-06-18T15:31:07.935" v="473" actId="1076"/>
          <ac:spMkLst>
            <pc:docMk/>
            <pc:sldMk cId="2000054946" sldId="271"/>
            <ac:spMk id="9" creationId="{383D7118-ADCF-4955-BC60-13249D848F84}"/>
          </ac:spMkLst>
        </pc:spChg>
        <pc:spChg chg="mod">
          <ac:chgData name="秉宏 鍾" userId="589f3eab47b8e72e" providerId="LiveId" clId="{5952908A-7159-4862-9B39-C49C6B29EF27}" dt="2021-06-18T16:27:39.726" v="1118" actId="1076"/>
          <ac:spMkLst>
            <pc:docMk/>
            <pc:sldMk cId="2000054946" sldId="271"/>
            <ac:spMk id="16" creationId="{00000000-0000-0000-0000-000000000000}"/>
          </ac:spMkLst>
        </pc:spChg>
        <pc:spChg chg="mod">
          <ac:chgData name="秉宏 鍾" userId="589f3eab47b8e72e" providerId="LiveId" clId="{5952908A-7159-4862-9B39-C49C6B29EF27}" dt="2021-06-18T16:25:11.950" v="1088" actId="1076"/>
          <ac:spMkLst>
            <pc:docMk/>
            <pc:sldMk cId="2000054946" sldId="271"/>
            <ac:spMk id="18" creationId="{00000000-0000-0000-0000-000000000000}"/>
          </ac:spMkLst>
        </pc:spChg>
        <pc:spChg chg="mod">
          <ac:chgData name="秉宏 鍾" userId="589f3eab47b8e72e" providerId="LiveId" clId="{5952908A-7159-4862-9B39-C49C6B29EF27}" dt="2021-06-18T16:37:29.717" v="1242" actId="20577"/>
          <ac:spMkLst>
            <pc:docMk/>
            <pc:sldMk cId="2000054946" sldId="271"/>
            <ac:spMk id="20" creationId="{689AB60F-4725-4DD2-8E01-5A340C2B8B60}"/>
          </ac:spMkLst>
        </pc:spChg>
        <pc:spChg chg="mod">
          <ac:chgData name="秉宏 鍾" userId="589f3eab47b8e72e" providerId="LiveId" clId="{5952908A-7159-4862-9B39-C49C6B29EF27}" dt="2021-06-18T16:20:48.031" v="926" actId="164"/>
          <ac:spMkLst>
            <pc:docMk/>
            <pc:sldMk cId="2000054946" sldId="271"/>
            <ac:spMk id="24" creationId="{2EDBB368-6E5E-4AF9-B9F0-666DA69299FA}"/>
          </ac:spMkLst>
        </pc:spChg>
        <pc:spChg chg="mod">
          <ac:chgData name="秉宏 鍾" userId="589f3eab47b8e72e" providerId="LiveId" clId="{5952908A-7159-4862-9B39-C49C6B29EF27}" dt="2021-06-18T16:20:44.767" v="925" actId="164"/>
          <ac:spMkLst>
            <pc:docMk/>
            <pc:sldMk cId="2000054946" sldId="271"/>
            <ac:spMk id="25" creationId="{1CA7B892-4C45-46E1-AC40-FA52C854D62E}"/>
          </ac:spMkLst>
        </pc:spChg>
        <pc:spChg chg="mod">
          <ac:chgData name="秉宏 鍾" userId="589f3eab47b8e72e" providerId="LiveId" clId="{5952908A-7159-4862-9B39-C49C6B29EF27}" dt="2021-06-18T16:25:17.990" v="1090" actId="1076"/>
          <ac:spMkLst>
            <pc:docMk/>
            <pc:sldMk cId="2000054946" sldId="271"/>
            <ac:spMk id="26" creationId="{18272701-0C43-4EB8-B395-5D65A71E198D}"/>
          </ac:spMkLst>
        </pc:spChg>
        <pc:spChg chg="mod">
          <ac:chgData name="秉宏 鍾" userId="589f3eab47b8e72e" providerId="LiveId" clId="{5952908A-7159-4862-9B39-C49C6B29EF27}" dt="2021-06-18T16:25:11.950" v="1088" actId="1076"/>
          <ac:spMkLst>
            <pc:docMk/>
            <pc:sldMk cId="2000054946" sldId="271"/>
            <ac:spMk id="27" creationId="{2B910327-5F5D-4968-8E76-48CC4B489453}"/>
          </ac:spMkLst>
        </pc:spChg>
        <pc:spChg chg="mod">
          <ac:chgData name="秉宏 鍾" userId="589f3eab47b8e72e" providerId="LiveId" clId="{5952908A-7159-4862-9B39-C49C6B29EF27}" dt="2021-06-18T16:23:58.198" v="1071" actId="164"/>
          <ac:spMkLst>
            <pc:docMk/>
            <pc:sldMk cId="2000054946" sldId="271"/>
            <ac:spMk id="28" creationId="{19BE710C-8182-46E1-81A2-5B1AF30A938B}"/>
          </ac:spMkLst>
        </pc:spChg>
        <pc:spChg chg="add del mod">
          <ac:chgData name="秉宏 鍾" userId="589f3eab47b8e72e" providerId="LiveId" clId="{5952908A-7159-4862-9B39-C49C6B29EF27}" dt="2021-06-18T16:33:42.783" v="1233" actId="478"/>
          <ac:spMkLst>
            <pc:docMk/>
            <pc:sldMk cId="2000054946" sldId="271"/>
            <ac:spMk id="32" creationId="{13D2D8AC-7C15-4576-954A-018AB4D6E2EA}"/>
          </ac:spMkLst>
        </pc:spChg>
        <pc:spChg chg="add mod">
          <ac:chgData name="秉宏 鍾" userId="589f3eab47b8e72e" providerId="LiveId" clId="{5952908A-7159-4862-9B39-C49C6B29EF27}" dt="2021-06-18T15:00:59.905" v="305" actId="1076"/>
          <ac:spMkLst>
            <pc:docMk/>
            <pc:sldMk cId="2000054946" sldId="271"/>
            <ac:spMk id="32" creationId="{DF6AFA7C-59FD-4240-AC1B-94C72F072D04}"/>
          </ac:spMkLst>
        </pc:spChg>
        <pc:spChg chg="add mod">
          <ac:chgData name="秉宏 鍾" userId="589f3eab47b8e72e" providerId="LiveId" clId="{5952908A-7159-4862-9B39-C49C6B29EF27}" dt="2021-06-18T16:25:21.522" v="1092" actId="1076"/>
          <ac:spMkLst>
            <pc:docMk/>
            <pc:sldMk cId="2000054946" sldId="271"/>
            <ac:spMk id="37" creationId="{6AF4B091-9736-4922-90E4-6637EA188A7F}"/>
          </ac:spMkLst>
        </pc:spChg>
        <pc:spChg chg="add mod">
          <ac:chgData name="秉宏 鍾" userId="589f3eab47b8e72e" providerId="LiveId" clId="{5952908A-7159-4862-9B39-C49C6B29EF27}" dt="2021-06-18T16:24:59.375" v="1084" actId="164"/>
          <ac:spMkLst>
            <pc:docMk/>
            <pc:sldMk cId="2000054946" sldId="271"/>
            <ac:spMk id="38" creationId="{151E4188-11B4-45B0-8578-6A6EA7D184A5}"/>
          </ac:spMkLst>
        </pc:spChg>
        <pc:spChg chg="mod">
          <ac:chgData name="秉宏 鍾" userId="589f3eab47b8e72e" providerId="LiveId" clId="{5952908A-7159-4862-9B39-C49C6B29EF27}" dt="2021-06-18T16:23:58.198" v="1071" actId="164"/>
          <ac:spMkLst>
            <pc:docMk/>
            <pc:sldMk cId="2000054946" sldId="271"/>
            <ac:spMk id="39" creationId="{23971CF1-F21F-4320-9E09-8B6C7357C91C}"/>
          </ac:spMkLst>
        </pc:spChg>
        <pc:spChg chg="mod">
          <ac:chgData name="秉宏 鍾" userId="589f3eab47b8e72e" providerId="LiveId" clId="{5952908A-7159-4862-9B39-C49C6B29EF27}" dt="2021-06-18T16:20:44.767" v="925" actId="164"/>
          <ac:spMkLst>
            <pc:docMk/>
            <pc:sldMk cId="2000054946" sldId="271"/>
            <ac:spMk id="40" creationId="{681CAB48-E405-4CD9-80DF-034002168972}"/>
          </ac:spMkLst>
        </pc:spChg>
        <pc:spChg chg="mod">
          <ac:chgData name="秉宏 鍾" userId="589f3eab47b8e72e" providerId="LiveId" clId="{5952908A-7159-4862-9B39-C49C6B29EF27}" dt="2021-06-18T16:20:48.031" v="926" actId="164"/>
          <ac:spMkLst>
            <pc:docMk/>
            <pc:sldMk cId="2000054946" sldId="271"/>
            <ac:spMk id="41" creationId="{FC0D0455-F47D-4DB3-82DC-7FEE8B73EE69}"/>
          </ac:spMkLst>
        </pc:spChg>
        <pc:spChg chg="mod">
          <ac:chgData name="秉宏 鍾" userId="589f3eab47b8e72e" providerId="LiveId" clId="{5952908A-7159-4862-9B39-C49C6B29EF27}" dt="2021-06-18T16:27:13.318" v="1116" actId="1076"/>
          <ac:spMkLst>
            <pc:docMk/>
            <pc:sldMk cId="2000054946" sldId="271"/>
            <ac:spMk id="42" creationId="{DC5DB5DB-1581-4F1D-BFA6-7A3BFE5FF0D9}"/>
          </ac:spMkLst>
        </pc:spChg>
        <pc:spChg chg="add mod">
          <ac:chgData name="秉宏 鍾" userId="589f3eab47b8e72e" providerId="LiveId" clId="{5952908A-7159-4862-9B39-C49C6B29EF27}" dt="2021-06-18T16:28:40.949" v="1139" actId="1076"/>
          <ac:spMkLst>
            <pc:docMk/>
            <pc:sldMk cId="2000054946" sldId="271"/>
            <ac:spMk id="43" creationId="{327E7DBF-F07B-45CE-96E6-AA5C3BFCCC4F}"/>
          </ac:spMkLst>
        </pc:spChg>
        <pc:spChg chg="add mod">
          <ac:chgData name="秉宏 鍾" userId="589f3eab47b8e72e" providerId="LiveId" clId="{5952908A-7159-4862-9B39-C49C6B29EF27}" dt="2021-06-18T16:28:54.750" v="1151" actId="20577"/>
          <ac:spMkLst>
            <pc:docMk/>
            <pc:sldMk cId="2000054946" sldId="271"/>
            <ac:spMk id="44" creationId="{92886909-1B39-401D-BEF3-DA9D6103BD34}"/>
          </ac:spMkLst>
        </pc:spChg>
        <pc:spChg chg="mod">
          <ac:chgData name="秉宏 鍾" userId="589f3eab47b8e72e" providerId="LiveId" clId="{5952908A-7159-4862-9B39-C49C6B29EF27}" dt="2021-06-18T16:27:15.590" v="1117" actId="1076"/>
          <ac:spMkLst>
            <pc:docMk/>
            <pc:sldMk cId="2000054946" sldId="271"/>
            <ac:spMk id="45" creationId="{C9317B5F-880F-4671-898F-C24046DBB3B8}"/>
          </ac:spMkLst>
        </pc:spChg>
        <pc:spChg chg="mod">
          <ac:chgData name="秉宏 鍾" userId="589f3eab47b8e72e" providerId="LiveId" clId="{5952908A-7159-4862-9B39-C49C6B29EF27}" dt="2021-06-18T16:32:28.502" v="1216" actId="1076"/>
          <ac:spMkLst>
            <pc:docMk/>
            <pc:sldMk cId="2000054946" sldId="271"/>
            <ac:spMk id="47" creationId="{0CEEA55F-9BE6-45DC-87EF-B493B8C17667}"/>
          </ac:spMkLst>
        </pc:spChg>
        <pc:spChg chg="mod">
          <ac:chgData name="秉宏 鍾" userId="589f3eab47b8e72e" providerId="LiveId" clId="{5952908A-7159-4862-9B39-C49C6B29EF27}" dt="2021-06-18T16:26:52.589" v="1104" actId="1076"/>
          <ac:spMkLst>
            <pc:docMk/>
            <pc:sldMk cId="2000054946" sldId="271"/>
            <ac:spMk id="48" creationId="{5087FDA4-F1CE-4E27-87A7-82DA22F73917}"/>
          </ac:spMkLst>
        </pc:spChg>
        <pc:spChg chg="mod">
          <ac:chgData name="秉宏 鍾" userId="589f3eab47b8e72e" providerId="LiveId" clId="{5952908A-7159-4862-9B39-C49C6B29EF27}" dt="2021-06-18T16:30:51.157" v="1207" actId="1076"/>
          <ac:spMkLst>
            <pc:docMk/>
            <pc:sldMk cId="2000054946" sldId="271"/>
            <ac:spMk id="49" creationId="{649EA15A-5D7E-4D9D-93F7-79C859F47279}"/>
          </ac:spMkLst>
        </pc:spChg>
        <pc:grpChg chg="add mod">
          <ac:chgData name="秉宏 鍾" userId="589f3eab47b8e72e" providerId="LiveId" clId="{5952908A-7159-4862-9B39-C49C6B29EF27}" dt="2021-06-18T16:29:10.630" v="1154" actId="1076"/>
          <ac:grpSpMkLst>
            <pc:docMk/>
            <pc:sldMk cId="2000054946" sldId="271"/>
            <ac:grpSpMk id="14" creationId="{B042F91E-261E-446B-AE44-C461F84DABF6}"/>
          </ac:grpSpMkLst>
        </pc:grpChg>
        <pc:grpChg chg="add mod">
          <ac:chgData name="秉宏 鍾" userId="589f3eab47b8e72e" providerId="LiveId" clId="{5952908A-7159-4862-9B39-C49C6B29EF27}" dt="2021-06-18T16:23:27.389" v="1061" actId="14100"/>
          <ac:grpSpMkLst>
            <pc:docMk/>
            <pc:sldMk cId="2000054946" sldId="271"/>
            <ac:grpSpMk id="17" creationId="{6362A588-F414-42F8-8C99-E3B2C63BA41D}"/>
          </ac:grpSpMkLst>
        </pc:grpChg>
        <pc:grpChg chg="add mod">
          <ac:chgData name="秉宏 鍾" userId="589f3eab47b8e72e" providerId="LiveId" clId="{5952908A-7159-4862-9B39-C49C6B29EF27}" dt="2021-06-18T16:24:27.334" v="1080" actId="1076"/>
          <ac:grpSpMkLst>
            <pc:docMk/>
            <pc:sldMk cId="2000054946" sldId="271"/>
            <ac:grpSpMk id="30" creationId="{520AD376-8EFD-40AF-92BB-2358CE1BD067}"/>
          </ac:grpSpMkLst>
        </pc:grpChg>
        <pc:grpChg chg="add mod">
          <ac:chgData name="秉宏 鍾" userId="589f3eab47b8e72e" providerId="LiveId" clId="{5952908A-7159-4862-9B39-C49C6B29EF27}" dt="2021-06-18T16:25:24.174" v="1093" actId="1076"/>
          <ac:grpSpMkLst>
            <pc:docMk/>
            <pc:sldMk cId="2000054946" sldId="271"/>
            <ac:grpSpMk id="31" creationId="{55936F29-024F-4228-BB08-7F4428ADF8F7}"/>
          </ac:grpSpMkLst>
        </pc:grpChg>
        <pc:graphicFrameChg chg="add del mod">
          <ac:chgData name="秉宏 鍾" userId="589f3eab47b8e72e" providerId="LiveId" clId="{5952908A-7159-4862-9B39-C49C6B29EF27}" dt="2021-06-18T15:28:02.705" v="430" actId="478"/>
          <ac:graphicFrameMkLst>
            <pc:docMk/>
            <pc:sldMk cId="2000054946" sldId="271"/>
            <ac:graphicFrameMk id="10" creationId="{587D85F0-91AC-41D0-9D3A-B5995B59A478}"/>
          </ac:graphicFrameMkLst>
        </pc:graphicFrameChg>
        <pc:graphicFrameChg chg="add del mod">
          <ac:chgData name="秉宏 鍾" userId="589f3eab47b8e72e" providerId="LiveId" clId="{5952908A-7159-4862-9B39-C49C6B29EF27}" dt="2021-06-18T16:14:27.821" v="909" actId="478"/>
          <ac:graphicFrameMkLst>
            <pc:docMk/>
            <pc:sldMk cId="2000054946" sldId="271"/>
            <ac:graphicFrameMk id="10" creationId="{EB7F13BD-C147-4ABB-8309-C2AF027E203F}"/>
          </ac:graphicFrameMkLst>
        </pc:graphicFrameChg>
        <pc:graphicFrameChg chg="add del mod">
          <ac:chgData name="秉宏 鍾" userId="589f3eab47b8e72e" providerId="LiveId" clId="{5952908A-7159-4862-9B39-C49C6B29EF27}" dt="2021-06-18T16:28:59.230" v="1152" actId="478"/>
          <ac:graphicFrameMkLst>
            <pc:docMk/>
            <pc:sldMk cId="2000054946" sldId="271"/>
            <ac:graphicFrameMk id="11" creationId="{09F67C09-513D-4D60-8B61-EB89A76ADDA2}"/>
          </ac:graphicFrameMkLst>
        </pc:graphicFrameChg>
        <pc:graphicFrameChg chg="add mod">
          <ac:chgData name="秉宏 鍾" userId="589f3eab47b8e72e" providerId="LiveId" clId="{5952908A-7159-4862-9B39-C49C6B29EF27}" dt="2021-06-18T16:15:25.038" v="915" actId="1076"/>
          <ac:graphicFrameMkLst>
            <pc:docMk/>
            <pc:sldMk cId="2000054946" sldId="271"/>
            <ac:graphicFrameMk id="13" creationId="{CFE7FA92-630A-4F60-8149-5479A9CD7BD7}"/>
          </ac:graphicFrameMkLst>
        </pc:graphicFrameChg>
        <pc:picChg chg="add del mod">
          <ac:chgData name="秉宏 鍾" userId="589f3eab47b8e72e" providerId="LiveId" clId="{5952908A-7159-4862-9B39-C49C6B29EF27}" dt="2021-06-18T15:37:56.528" v="490" actId="478"/>
          <ac:picMkLst>
            <pc:docMk/>
            <pc:sldMk cId="2000054946" sldId="271"/>
            <ac:picMk id="2" creationId="{9AD04664-E59A-4B59-BB7B-18ACBBE12F37}"/>
          </ac:picMkLst>
        </pc:picChg>
        <pc:picChg chg="add del mod">
          <ac:chgData name="秉宏 鍾" userId="589f3eab47b8e72e" providerId="LiveId" clId="{5952908A-7159-4862-9B39-C49C6B29EF27}" dt="2021-06-18T15:15:40.857" v="349" actId="478"/>
          <ac:picMkLst>
            <pc:docMk/>
            <pc:sldMk cId="2000054946" sldId="271"/>
            <ac:picMk id="5" creationId="{D1457A77-3D14-438F-9A7E-A410829D3B4E}"/>
          </ac:picMkLst>
        </pc:picChg>
        <pc:picChg chg="mod">
          <ac:chgData name="秉宏 鍾" userId="589f3eab47b8e72e" providerId="LiveId" clId="{5952908A-7159-4862-9B39-C49C6B29EF27}" dt="2021-06-18T15:29:50.479" v="467" actId="1076"/>
          <ac:picMkLst>
            <pc:docMk/>
            <pc:sldMk cId="2000054946" sldId="271"/>
            <ac:picMk id="7" creationId="{6197CBC8-488A-434F-8A3D-47E1768F8267}"/>
          </ac:picMkLst>
        </pc:picChg>
        <pc:picChg chg="mod">
          <ac:chgData name="秉宏 鍾" userId="589f3eab47b8e72e" providerId="LiveId" clId="{5952908A-7159-4862-9B39-C49C6B29EF27}" dt="2021-06-18T15:38:16.263" v="492" actId="1076"/>
          <ac:picMkLst>
            <pc:docMk/>
            <pc:sldMk cId="2000054946" sldId="271"/>
            <ac:picMk id="8" creationId="{DCD8829D-815A-4F7F-9053-47DB68A6D538}"/>
          </ac:picMkLst>
        </pc:picChg>
        <pc:picChg chg="mod">
          <ac:chgData name="秉宏 鍾" userId="589f3eab47b8e72e" providerId="LiveId" clId="{5952908A-7159-4862-9B39-C49C6B29EF27}" dt="2021-06-18T15:16:22.071" v="352" actId="1076"/>
          <ac:picMkLst>
            <pc:docMk/>
            <pc:sldMk cId="2000054946" sldId="271"/>
            <ac:picMk id="9" creationId="{984CAD77-A2B8-4D55-BBB0-B8D749480C37}"/>
          </ac:picMkLst>
        </pc:picChg>
        <pc:picChg chg="mod">
          <ac:chgData name="秉宏 鍾" userId="589f3eab47b8e72e" providerId="LiveId" clId="{5952908A-7159-4862-9B39-C49C6B29EF27}" dt="2021-06-18T15:28:36.439" v="445" actId="1076"/>
          <ac:picMkLst>
            <pc:docMk/>
            <pc:sldMk cId="2000054946" sldId="271"/>
            <ac:picMk id="12" creationId="{A52B9842-2D6D-43DF-85A3-0C983B0DED74}"/>
          </ac:picMkLst>
        </pc:picChg>
        <pc:picChg chg="add del mod">
          <ac:chgData name="秉宏 鍾" userId="589f3eab47b8e72e" providerId="LiveId" clId="{5952908A-7159-4862-9B39-C49C6B29EF27}" dt="2021-06-18T15:28:10.766" v="435" actId="478"/>
          <ac:picMkLst>
            <pc:docMk/>
            <pc:sldMk cId="2000054946" sldId="271"/>
            <ac:picMk id="13" creationId="{D45A30F3-667E-4DD8-8EAB-25501A93930A}"/>
          </ac:picMkLst>
        </pc:picChg>
        <pc:picChg chg="add mod">
          <ac:chgData name="秉宏 鍾" userId="589f3eab47b8e72e" providerId="LiveId" clId="{5952908A-7159-4862-9B39-C49C6B29EF27}" dt="2021-06-18T15:30:42.167" v="469" actId="1076"/>
          <ac:picMkLst>
            <pc:docMk/>
            <pc:sldMk cId="2000054946" sldId="271"/>
            <ac:picMk id="15" creationId="{32F74BE5-5254-4F89-83BE-879E021709B9}"/>
          </ac:picMkLst>
        </pc:picChg>
        <pc:picChg chg="add del mod">
          <ac:chgData name="秉宏 鍾" userId="589f3eab47b8e72e" providerId="LiveId" clId="{5952908A-7159-4862-9B39-C49C6B29EF27}" dt="2021-06-18T15:36:47.689" v="488" actId="478"/>
          <ac:picMkLst>
            <pc:docMk/>
            <pc:sldMk cId="2000054946" sldId="271"/>
            <ac:picMk id="19" creationId="{A8D53252-D82A-467D-92A0-E24E5B6FF696}"/>
          </ac:picMkLst>
        </pc:picChg>
        <pc:picChg chg="add del mod">
          <ac:chgData name="秉宏 鍾" userId="589f3eab47b8e72e" providerId="LiveId" clId="{5952908A-7159-4862-9B39-C49C6B29EF27}" dt="2021-06-18T16:22:29.058" v="937" actId="478"/>
          <ac:picMkLst>
            <pc:docMk/>
            <pc:sldMk cId="2000054946" sldId="271"/>
            <ac:picMk id="29" creationId="{8BCBF152-B8CF-4906-89C4-8CFBF8324BE2}"/>
          </ac:picMkLst>
        </pc:picChg>
        <pc:picChg chg="add del mod">
          <ac:chgData name="秉宏 鍾" userId="589f3eab47b8e72e" providerId="LiveId" clId="{5952908A-7159-4862-9B39-C49C6B29EF27}" dt="2021-06-18T15:13:07.470" v="324"/>
          <ac:picMkLst>
            <pc:docMk/>
            <pc:sldMk cId="2000054946" sldId="271"/>
            <ac:picMk id="1026" creationId="{B708EAE8-633D-47BE-879F-822B93398AF4}"/>
          </ac:picMkLst>
        </pc:picChg>
      </pc:sldChg>
      <pc:sldChg chg="addSp delSp modSp mod modTransition addAnim delAnim modAnim modNotesTx">
        <pc:chgData name="秉宏 鍾" userId="589f3eab47b8e72e" providerId="LiveId" clId="{5952908A-7159-4862-9B39-C49C6B29EF27}" dt="2021-06-20T16:32:49.841" v="4612"/>
        <pc:sldMkLst>
          <pc:docMk/>
          <pc:sldMk cId="3626533949" sldId="381"/>
        </pc:sldMkLst>
        <pc:spChg chg="mod">
          <ac:chgData name="秉宏 鍾" userId="589f3eab47b8e72e" providerId="LiveId" clId="{5952908A-7159-4862-9B39-C49C6B29EF27}" dt="2021-06-17T15:05:53.589" v="11" actId="20577"/>
          <ac:spMkLst>
            <pc:docMk/>
            <pc:sldMk cId="3626533949" sldId="381"/>
            <ac:spMk id="2" creationId="{00000000-0000-0000-0000-000000000000}"/>
          </ac:spMkLst>
        </pc:spChg>
        <pc:spChg chg="add mod">
          <ac:chgData name="秉宏 鍾" userId="589f3eab47b8e72e" providerId="LiveId" clId="{5952908A-7159-4862-9B39-C49C6B29EF27}" dt="2021-06-18T16:08:37.446" v="838" actId="1076"/>
          <ac:spMkLst>
            <pc:docMk/>
            <pc:sldMk cId="3626533949" sldId="381"/>
            <ac:spMk id="39" creationId="{699F397C-2A12-4171-A3DE-F8710AB56FD9}"/>
          </ac:spMkLst>
        </pc:spChg>
        <pc:spChg chg="add mod">
          <ac:chgData name="秉宏 鍾" userId="589f3eab47b8e72e" providerId="LiveId" clId="{5952908A-7159-4862-9B39-C49C6B29EF27}" dt="2021-06-18T16:36:25.172" v="1241" actId="14861"/>
          <ac:spMkLst>
            <pc:docMk/>
            <pc:sldMk cId="3626533949" sldId="381"/>
            <ac:spMk id="41" creationId="{2D056F16-923D-425E-B530-F70FEFC43A53}"/>
          </ac:spMkLst>
        </pc:spChg>
        <pc:spChg chg="add del">
          <ac:chgData name="秉宏 鍾" userId="589f3eab47b8e72e" providerId="LiveId" clId="{5952908A-7159-4862-9B39-C49C6B29EF27}" dt="2021-06-17T15:59:25.469" v="263" actId="478"/>
          <ac:spMkLst>
            <pc:docMk/>
            <pc:sldMk cId="3626533949" sldId="381"/>
            <ac:spMk id="41" creationId="{D341D3A8-591E-4533-8026-60A3C6B8C002}"/>
          </ac:spMkLst>
        </pc:spChg>
        <pc:spChg chg="del">
          <ac:chgData name="秉宏 鍾" userId="589f3eab47b8e72e" providerId="LiveId" clId="{5952908A-7159-4862-9B39-C49C6B29EF27}" dt="2021-06-17T15:59:25.469" v="263" actId="478"/>
          <ac:spMkLst>
            <pc:docMk/>
            <pc:sldMk cId="3626533949" sldId="381"/>
            <ac:spMk id="43" creationId="{2303FE1F-6D83-4615-8ECC-43EDBABF43EA}"/>
          </ac:spMkLst>
        </pc:spChg>
        <pc:spChg chg="add mod">
          <ac:chgData name="秉宏 鍾" userId="589f3eab47b8e72e" providerId="LiveId" clId="{5952908A-7159-4862-9B39-C49C6B29EF27}" dt="2021-06-17T15:59:30.039" v="265" actId="1076"/>
          <ac:spMkLst>
            <pc:docMk/>
            <pc:sldMk cId="3626533949" sldId="381"/>
            <ac:spMk id="51" creationId="{797FDB4B-A94D-4531-A475-86C40A0FF141}"/>
          </ac:spMkLst>
        </pc:spChg>
        <pc:spChg chg="add mod">
          <ac:chgData name="秉宏 鍾" userId="589f3eab47b8e72e" providerId="LiveId" clId="{5952908A-7159-4862-9B39-C49C6B29EF27}" dt="2021-06-17T15:59:35.613" v="266" actId="13822"/>
          <ac:spMkLst>
            <pc:docMk/>
            <pc:sldMk cId="3626533949" sldId="381"/>
            <ac:spMk id="52" creationId="{6C1A592A-FD74-4B91-87BD-B886947007C3}"/>
          </ac:spMkLst>
        </pc:spChg>
        <pc:spChg chg="add del mod">
          <ac:chgData name="秉宏 鍾" userId="589f3eab47b8e72e" providerId="LiveId" clId="{5952908A-7159-4862-9B39-C49C6B29EF27}" dt="2021-06-18T16:08:14.270" v="817" actId="1076"/>
          <ac:spMkLst>
            <pc:docMk/>
            <pc:sldMk cId="3626533949" sldId="381"/>
            <ac:spMk id="54" creationId="{D9D12DE2-554A-4E63-AE34-A18237411F0C}"/>
          </ac:spMkLst>
        </pc:spChg>
        <pc:picChg chg="mod">
          <ac:chgData name="秉宏 鍾" userId="589f3eab47b8e72e" providerId="LiveId" clId="{5952908A-7159-4862-9B39-C49C6B29EF27}" dt="2021-06-18T16:08:51.326" v="839" actId="1076"/>
          <ac:picMkLst>
            <pc:docMk/>
            <pc:sldMk cId="3626533949" sldId="381"/>
            <ac:picMk id="4" creationId="{85E0BC08-75E4-48A3-90CF-993D99527477}"/>
          </ac:picMkLst>
        </pc:picChg>
      </pc:sldChg>
      <pc:sldChg chg="addSp modSp mod modTransition modAnim modNotesTx">
        <pc:chgData name="秉宏 鍾" userId="589f3eab47b8e72e" providerId="LiveId" clId="{5952908A-7159-4862-9B39-C49C6B29EF27}" dt="2021-06-22T13:43:24.961" v="5183" actId="207"/>
        <pc:sldMkLst>
          <pc:docMk/>
          <pc:sldMk cId="2710624792" sldId="432"/>
        </pc:sldMkLst>
        <pc:spChg chg="add mod">
          <ac:chgData name="秉宏 鍾" userId="589f3eab47b8e72e" providerId="LiveId" clId="{5952908A-7159-4862-9B39-C49C6B29EF27}" dt="2021-06-18T16:39:20.016" v="1246" actId="14861"/>
          <ac:spMkLst>
            <pc:docMk/>
            <pc:sldMk cId="2710624792" sldId="432"/>
            <ac:spMk id="25" creationId="{3984C128-D37F-42FB-BD6B-45EA5F455960}"/>
          </ac:spMkLst>
        </pc:spChg>
        <pc:spChg chg="mod">
          <ac:chgData name="秉宏 鍾" userId="589f3eab47b8e72e" providerId="LiveId" clId="{5952908A-7159-4862-9B39-C49C6B29EF27}" dt="2021-06-18T14:34:38.136" v="274" actId="1076"/>
          <ac:spMkLst>
            <pc:docMk/>
            <pc:sldMk cId="2710624792" sldId="432"/>
            <ac:spMk id="59" creationId="{623CAA36-302F-4633-8086-7B4C120F43EA}"/>
          </ac:spMkLst>
        </pc:spChg>
        <pc:spChg chg="mod">
          <ac:chgData name="秉宏 鍾" userId="589f3eab47b8e72e" providerId="LiveId" clId="{5952908A-7159-4862-9B39-C49C6B29EF27}" dt="2021-06-18T14:34:35.080" v="273" actId="1076"/>
          <ac:spMkLst>
            <pc:docMk/>
            <pc:sldMk cId="2710624792" sldId="432"/>
            <ac:spMk id="60" creationId="{C62C8C37-75CD-4E8B-B092-B1C4100384C0}"/>
          </ac:spMkLst>
        </pc:spChg>
        <pc:spChg chg="mod">
          <ac:chgData name="秉宏 鍾" userId="589f3eab47b8e72e" providerId="LiveId" clId="{5952908A-7159-4862-9B39-C49C6B29EF27}" dt="2021-06-22T13:43:24.961" v="5183" actId="207"/>
          <ac:spMkLst>
            <pc:docMk/>
            <pc:sldMk cId="2710624792" sldId="432"/>
            <ac:spMk id="61" creationId="{06FC089C-9FE0-43D1-9459-D484E7DA1C01}"/>
          </ac:spMkLst>
        </pc:spChg>
      </pc:sldChg>
      <pc:sldChg chg="del">
        <pc:chgData name="秉宏 鍾" userId="589f3eab47b8e72e" providerId="LiveId" clId="{5952908A-7159-4862-9B39-C49C6B29EF27}" dt="2021-06-18T15:54:08.659" v="603" actId="2696"/>
        <pc:sldMkLst>
          <pc:docMk/>
          <pc:sldMk cId="754208695" sldId="436"/>
        </pc:sldMkLst>
      </pc:sldChg>
      <pc:sldChg chg="del">
        <pc:chgData name="秉宏 鍾" userId="589f3eab47b8e72e" providerId="LiveId" clId="{5952908A-7159-4862-9B39-C49C6B29EF27}" dt="2021-06-17T15:05:22.220" v="3" actId="2696"/>
        <pc:sldMkLst>
          <pc:docMk/>
          <pc:sldMk cId="3611032715" sldId="442"/>
        </pc:sldMkLst>
      </pc:sldChg>
      <pc:sldChg chg="del">
        <pc:chgData name="秉宏 鍾" userId="589f3eab47b8e72e" providerId="LiveId" clId="{5952908A-7159-4862-9B39-C49C6B29EF27}" dt="2021-06-17T15:05:16.836" v="0" actId="2696"/>
        <pc:sldMkLst>
          <pc:docMk/>
          <pc:sldMk cId="3020510919" sldId="443"/>
        </pc:sldMkLst>
      </pc:sldChg>
      <pc:sldChg chg="addSp modSp modTransition modNotesTx">
        <pc:chgData name="秉宏 鍾" userId="589f3eab47b8e72e" providerId="LiveId" clId="{5952908A-7159-4862-9B39-C49C6B29EF27}" dt="2021-06-20T16:57:22.656" v="5176" actId="20577"/>
        <pc:sldMkLst>
          <pc:docMk/>
          <pc:sldMk cId="2153273482" sldId="514"/>
        </pc:sldMkLst>
        <pc:picChg chg="add mod">
          <ac:chgData name="秉宏 鍾" userId="589f3eab47b8e72e" providerId="LiveId" clId="{5952908A-7159-4862-9B39-C49C6B29EF27}" dt="2021-06-17T15:09:01.971" v="162" actId="14861"/>
          <ac:picMkLst>
            <pc:docMk/>
            <pc:sldMk cId="2153273482" sldId="514"/>
            <ac:picMk id="1026" creationId="{CFAD7787-8CB5-4A38-B87A-EB4C1BE80927}"/>
          </ac:picMkLst>
        </pc:picChg>
      </pc:sldChg>
      <pc:sldChg chg="del">
        <pc:chgData name="秉宏 鍾" userId="589f3eab47b8e72e" providerId="LiveId" clId="{5952908A-7159-4862-9B39-C49C6B29EF27}" dt="2021-06-17T15:05:19.643" v="2" actId="2696"/>
        <pc:sldMkLst>
          <pc:docMk/>
          <pc:sldMk cId="2615630544" sldId="515"/>
        </pc:sldMkLst>
      </pc:sldChg>
      <pc:sldChg chg="addSp delSp modSp mod modTransition modAnim modNotesTx">
        <pc:chgData name="秉宏 鍾" userId="589f3eab47b8e72e" providerId="LiveId" clId="{5952908A-7159-4862-9B39-C49C6B29EF27}" dt="2021-06-20T16:34:36.919" v="4616"/>
        <pc:sldMkLst>
          <pc:docMk/>
          <pc:sldMk cId="4053951447" sldId="515"/>
        </pc:sldMkLst>
        <pc:spChg chg="mod">
          <ac:chgData name="秉宏 鍾" userId="589f3eab47b8e72e" providerId="LiveId" clId="{5952908A-7159-4862-9B39-C49C6B29EF27}" dt="2021-06-18T16:37:33.972" v="1243" actId="20577"/>
          <ac:spMkLst>
            <pc:docMk/>
            <pc:sldMk cId="4053951447" sldId="515"/>
            <ac:spMk id="20" creationId="{689AB60F-4725-4DD2-8E01-5A340C2B8B60}"/>
          </ac:spMkLst>
        </pc:spChg>
        <pc:spChg chg="mod">
          <ac:chgData name="秉宏 鍾" userId="589f3eab47b8e72e" providerId="LiveId" clId="{5952908A-7159-4862-9B39-C49C6B29EF27}" dt="2021-06-18T15:38:46.823" v="495" actId="1076"/>
          <ac:spMkLst>
            <pc:docMk/>
            <pc:sldMk cId="4053951447" sldId="515"/>
            <ac:spMk id="63" creationId="{612B6C8A-A461-41D9-B286-9562773AC943}"/>
          </ac:spMkLst>
        </pc:spChg>
        <pc:picChg chg="del mod">
          <ac:chgData name="秉宏 鍾" userId="589f3eab47b8e72e" providerId="LiveId" clId="{5952908A-7159-4862-9B39-C49C6B29EF27}" dt="2021-06-18T15:52:06.789" v="594" actId="478"/>
          <ac:picMkLst>
            <pc:docMk/>
            <pc:sldMk cId="4053951447" sldId="515"/>
            <ac:picMk id="2" creationId="{658B09FD-D957-40DB-B10F-7C3ACCBE00B7}"/>
          </ac:picMkLst>
        </pc:picChg>
        <pc:picChg chg="add mod">
          <ac:chgData name="秉宏 鍾" userId="589f3eab47b8e72e" providerId="LiveId" clId="{5952908A-7159-4862-9B39-C49C6B29EF27}" dt="2021-06-18T15:52:26.345" v="601" actId="14861"/>
          <ac:picMkLst>
            <pc:docMk/>
            <pc:sldMk cId="4053951447" sldId="515"/>
            <ac:picMk id="4" creationId="{6E8386C0-A04E-42F7-BB22-3F8E1001795A}"/>
          </ac:picMkLst>
        </pc:picChg>
        <pc:picChg chg="mod">
          <ac:chgData name="秉宏 鍾" userId="589f3eab47b8e72e" providerId="LiveId" clId="{5952908A-7159-4862-9B39-C49C6B29EF27}" dt="2021-06-18T15:46:48.358" v="590" actId="1076"/>
          <ac:picMkLst>
            <pc:docMk/>
            <pc:sldMk cId="4053951447" sldId="515"/>
            <ac:picMk id="52" creationId="{DA9EE77D-9500-4048-9022-A781E2FE5F9F}"/>
          </ac:picMkLst>
        </pc:picChg>
        <pc:picChg chg="del mod">
          <ac:chgData name="秉宏 鍾" userId="589f3eab47b8e72e" providerId="LiveId" clId="{5952908A-7159-4862-9B39-C49C6B29EF27}" dt="2021-06-18T15:52:31.302" v="602" actId="478"/>
          <ac:picMkLst>
            <pc:docMk/>
            <pc:sldMk cId="4053951447" sldId="515"/>
            <ac:picMk id="1026" creationId="{9596787D-30A6-4986-AD84-2BE0F26F9A96}"/>
          </ac:picMkLst>
        </pc:picChg>
        <pc:cxnChg chg="mod">
          <ac:chgData name="秉宏 鍾" userId="589f3eab47b8e72e" providerId="LiveId" clId="{5952908A-7159-4862-9B39-C49C6B29EF27}" dt="2021-06-18T17:34:43.404" v="2056" actId="14100"/>
          <ac:cxnSpMkLst>
            <pc:docMk/>
            <pc:sldMk cId="4053951447" sldId="515"/>
            <ac:cxnSpMk id="55" creationId="{10BBE750-6CAC-4907-96E0-198A96D9EA14}"/>
          </ac:cxnSpMkLst>
        </pc:cxnChg>
        <pc:cxnChg chg="mod">
          <ac:chgData name="秉宏 鍾" userId="589f3eab47b8e72e" providerId="LiveId" clId="{5952908A-7159-4862-9B39-C49C6B29EF27}" dt="2021-06-18T17:34:28.324" v="2051" actId="1076"/>
          <ac:cxnSpMkLst>
            <pc:docMk/>
            <pc:sldMk cId="4053951447" sldId="515"/>
            <ac:cxnSpMk id="57" creationId="{E0B192AD-DAB3-4AC9-8AA4-208B4518592F}"/>
          </ac:cxnSpMkLst>
        </pc:cxnChg>
        <pc:cxnChg chg="mod">
          <ac:chgData name="秉宏 鍾" userId="589f3eab47b8e72e" providerId="LiveId" clId="{5952908A-7159-4862-9B39-C49C6B29EF27}" dt="2021-06-18T17:34:31.284" v="2053" actId="14100"/>
          <ac:cxnSpMkLst>
            <pc:docMk/>
            <pc:sldMk cId="4053951447" sldId="515"/>
            <ac:cxnSpMk id="60" creationId="{8B979D38-7CDB-438F-8204-63B3266AA59B}"/>
          </ac:cxnSpMkLst>
        </pc:cxnChg>
      </pc:sldChg>
      <pc:sldChg chg="addSp delSp modSp new mod modTransition modAnim modNotesTx">
        <pc:chgData name="秉宏 鍾" userId="589f3eab47b8e72e" providerId="LiveId" clId="{5952908A-7159-4862-9B39-C49C6B29EF27}" dt="2021-06-20T16:36:40.871" v="4626"/>
        <pc:sldMkLst>
          <pc:docMk/>
          <pc:sldMk cId="2463680801" sldId="516"/>
        </pc:sldMkLst>
        <pc:spChg chg="del">
          <ac:chgData name="秉宏 鍾" userId="589f3eab47b8e72e" providerId="LiveId" clId="{5952908A-7159-4862-9B39-C49C6B29EF27}" dt="2021-06-18T15:55:08.780" v="606" actId="478"/>
          <ac:spMkLst>
            <pc:docMk/>
            <pc:sldMk cId="2463680801" sldId="516"/>
            <ac:spMk id="2" creationId="{53717C9F-D1A8-4220-BD32-EBC546AFFC14}"/>
          </ac:spMkLst>
        </pc:spChg>
        <pc:spChg chg="del">
          <ac:chgData name="秉宏 鍾" userId="589f3eab47b8e72e" providerId="LiveId" clId="{5952908A-7159-4862-9B39-C49C6B29EF27}" dt="2021-06-18T15:55:02.745" v="605" actId="478"/>
          <ac:spMkLst>
            <pc:docMk/>
            <pc:sldMk cId="2463680801" sldId="516"/>
            <ac:spMk id="3" creationId="{D3A07336-4447-4B5D-BF4D-C785263E849C}"/>
          </ac:spMkLst>
        </pc:spChg>
        <pc:spChg chg="del">
          <ac:chgData name="秉宏 鍾" userId="589f3eab47b8e72e" providerId="LiveId" clId="{5952908A-7159-4862-9B39-C49C6B29EF27}" dt="2021-06-18T15:55:02.745" v="605" actId="478"/>
          <ac:spMkLst>
            <pc:docMk/>
            <pc:sldMk cId="2463680801" sldId="516"/>
            <ac:spMk id="4" creationId="{EBD79E15-15B8-4637-B1F9-FD2054BC6E31}"/>
          </ac:spMkLst>
        </pc:spChg>
        <pc:spChg chg="del">
          <ac:chgData name="秉宏 鍾" userId="589f3eab47b8e72e" providerId="LiveId" clId="{5952908A-7159-4862-9B39-C49C6B29EF27}" dt="2021-06-18T15:55:02.745" v="605" actId="478"/>
          <ac:spMkLst>
            <pc:docMk/>
            <pc:sldMk cId="2463680801" sldId="516"/>
            <ac:spMk id="5" creationId="{EB45C0E9-9018-4B1F-AED1-BB762DAD8A56}"/>
          </ac:spMkLst>
        </pc:spChg>
        <pc:spChg chg="del">
          <ac:chgData name="秉宏 鍾" userId="589f3eab47b8e72e" providerId="LiveId" clId="{5952908A-7159-4862-9B39-C49C6B29EF27}" dt="2021-06-18T15:55:02.745" v="605" actId="478"/>
          <ac:spMkLst>
            <pc:docMk/>
            <pc:sldMk cId="2463680801" sldId="516"/>
            <ac:spMk id="6" creationId="{75C4EC17-013C-47DE-BDB5-9F59E13E5ABB}"/>
          </ac:spMkLst>
        </pc:spChg>
        <pc:spChg chg="del">
          <ac:chgData name="秉宏 鍾" userId="589f3eab47b8e72e" providerId="LiveId" clId="{5952908A-7159-4862-9B39-C49C6B29EF27}" dt="2021-06-18T15:55:02.745" v="605" actId="478"/>
          <ac:spMkLst>
            <pc:docMk/>
            <pc:sldMk cId="2463680801" sldId="516"/>
            <ac:spMk id="7" creationId="{0E802055-E058-4EAC-94C3-E72EE7759A92}"/>
          </ac:spMkLst>
        </pc:spChg>
        <pc:spChg chg="del">
          <ac:chgData name="秉宏 鍾" userId="589f3eab47b8e72e" providerId="LiveId" clId="{5952908A-7159-4862-9B39-C49C6B29EF27}" dt="2021-06-18T15:55:02.745" v="605" actId="478"/>
          <ac:spMkLst>
            <pc:docMk/>
            <pc:sldMk cId="2463680801" sldId="516"/>
            <ac:spMk id="8" creationId="{2B1EF5B4-1BE0-41F3-9D20-E1FADF20C526}"/>
          </ac:spMkLst>
        </pc:spChg>
        <pc:spChg chg="del">
          <ac:chgData name="秉宏 鍾" userId="589f3eab47b8e72e" providerId="LiveId" clId="{5952908A-7159-4862-9B39-C49C6B29EF27}" dt="2021-06-18T15:55:02.745" v="605" actId="478"/>
          <ac:spMkLst>
            <pc:docMk/>
            <pc:sldMk cId="2463680801" sldId="516"/>
            <ac:spMk id="9" creationId="{62558A29-A1D6-4CD6-8CDD-2F7EDDD8F7C7}"/>
          </ac:spMkLst>
        </pc:spChg>
        <pc:spChg chg="add mod">
          <ac:chgData name="秉宏 鍾" userId="589f3eab47b8e72e" providerId="LiveId" clId="{5952908A-7159-4862-9B39-C49C6B29EF27}" dt="2021-06-18T15:55:17.476" v="621" actId="20577"/>
          <ac:spMkLst>
            <pc:docMk/>
            <pc:sldMk cId="2463680801" sldId="516"/>
            <ac:spMk id="10" creationId="{F4EF9E4A-A7C7-4970-B407-C94218A7BB3B}"/>
          </ac:spMkLst>
        </pc:spChg>
        <pc:spChg chg="add del mod">
          <ac:chgData name="秉宏 鍾" userId="589f3eab47b8e72e" providerId="LiveId" clId="{5952908A-7159-4862-9B39-C49C6B29EF27}" dt="2021-06-18T15:56:01.099" v="622" actId="478"/>
          <ac:spMkLst>
            <pc:docMk/>
            <pc:sldMk cId="2463680801" sldId="516"/>
            <ac:spMk id="11" creationId="{682A93A5-87FF-407E-8215-30B7B6EE0A6E}"/>
          </ac:spMkLst>
        </pc:spChg>
        <pc:spChg chg="add mod">
          <ac:chgData name="秉宏 鍾" userId="589f3eab47b8e72e" providerId="LiveId" clId="{5952908A-7159-4862-9B39-C49C6B29EF27}" dt="2021-06-18T15:55:09.790" v="607"/>
          <ac:spMkLst>
            <pc:docMk/>
            <pc:sldMk cId="2463680801" sldId="516"/>
            <ac:spMk id="12" creationId="{C4E5C5B1-D0AF-4E7C-8E89-651D7748C19C}"/>
          </ac:spMkLst>
        </pc:spChg>
        <pc:spChg chg="add mod">
          <ac:chgData name="秉宏 鍾" userId="589f3eab47b8e72e" providerId="LiveId" clId="{5952908A-7159-4862-9B39-C49C6B29EF27}" dt="2021-06-18T15:55:09.790" v="607"/>
          <ac:spMkLst>
            <pc:docMk/>
            <pc:sldMk cId="2463680801" sldId="516"/>
            <ac:spMk id="13" creationId="{8DC73B1E-A630-4A8A-8949-8DFAC0AD4E3F}"/>
          </ac:spMkLst>
        </pc:spChg>
        <pc:spChg chg="add mod">
          <ac:chgData name="秉宏 鍾" userId="589f3eab47b8e72e" providerId="LiveId" clId="{5952908A-7159-4862-9B39-C49C6B29EF27}" dt="2021-06-18T16:07:18.522" v="797" actId="14861"/>
          <ac:spMkLst>
            <pc:docMk/>
            <pc:sldMk cId="2463680801" sldId="516"/>
            <ac:spMk id="16" creationId="{ABBE9E55-A6F8-444F-B4C5-1161DA51C930}"/>
          </ac:spMkLst>
        </pc:spChg>
        <pc:spChg chg="add mod">
          <ac:chgData name="秉宏 鍾" userId="589f3eab47b8e72e" providerId="LiveId" clId="{5952908A-7159-4862-9B39-C49C6B29EF27}" dt="2021-06-18T16:07:20.816" v="799" actId="14861"/>
          <ac:spMkLst>
            <pc:docMk/>
            <pc:sldMk cId="2463680801" sldId="516"/>
            <ac:spMk id="19" creationId="{73AC9D66-3781-40BF-A4CD-E80280152A81}"/>
          </ac:spMkLst>
        </pc:spChg>
        <pc:spChg chg="add mod">
          <ac:chgData name="秉宏 鍾" userId="589f3eab47b8e72e" providerId="LiveId" clId="{5952908A-7159-4862-9B39-C49C6B29EF27}" dt="2021-06-18T16:07:22.126" v="801" actId="14861"/>
          <ac:spMkLst>
            <pc:docMk/>
            <pc:sldMk cId="2463680801" sldId="516"/>
            <ac:spMk id="20" creationId="{0E066B59-4601-4294-A8C3-0EDF73F8AA82}"/>
          </ac:spMkLst>
        </pc:spChg>
        <pc:spChg chg="add mod">
          <ac:chgData name="秉宏 鍾" userId="589f3eab47b8e72e" providerId="LiveId" clId="{5952908A-7159-4862-9B39-C49C6B29EF27}" dt="2021-06-18T16:07:25.660" v="804" actId="14861"/>
          <ac:spMkLst>
            <pc:docMk/>
            <pc:sldMk cId="2463680801" sldId="516"/>
            <ac:spMk id="21" creationId="{897DA308-EA97-49E3-B27D-AF9196EBDC69}"/>
          </ac:spMkLst>
        </pc:spChg>
        <pc:spChg chg="add del mod">
          <ac:chgData name="秉宏 鍾" userId="589f3eab47b8e72e" providerId="LiveId" clId="{5952908A-7159-4862-9B39-C49C6B29EF27}" dt="2021-06-20T16:03:46.498" v="3593" actId="478"/>
          <ac:spMkLst>
            <pc:docMk/>
            <pc:sldMk cId="2463680801" sldId="516"/>
            <ac:spMk id="26" creationId="{844BA136-23E7-43D9-A7E3-82E9B0695330}"/>
          </ac:spMkLst>
        </pc:spChg>
        <pc:spChg chg="add del mod">
          <ac:chgData name="秉宏 鍾" userId="589f3eab47b8e72e" providerId="LiveId" clId="{5952908A-7159-4862-9B39-C49C6B29EF27}" dt="2021-06-20T16:03:02.393" v="3588" actId="478"/>
          <ac:spMkLst>
            <pc:docMk/>
            <pc:sldMk cId="2463680801" sldId="516"/>
            <ac:spMk id="27" creationId="{76FE4CB8-4D93-4A9B-93FF-041001A3C57B}"/>
          </ac:spMkLst>
        </pc:spChg>
        <pc:spChg chg="add del mod">
          <ac:chgData name="秉宏 鍾" userId="589f3eab47b8e72e" providerId="LiveId" clId="{5952908A-7159-4862-9B39-C49C6B29EF27}" dt="2021-06-20T16:11:22.501" v="3646" actId="478"/>
          <ac:spMkLst>
            <pc:docMk/>
            <pc:sldMk cId="2463680801" sldId="516"/>
            <ac:spMk id="28" creationId="{426076B6-4E5B-4204-9950-32CDB6CED54C}"/>
          </ac:spMkLst>
        </pc:spChg>
        <pc:spChg chg="add mod">
          <ac:chgData name="秉宏 鍾" userId="589f3eab47b8e72e" providerId="LiveId" clId="{5952908A-7159-4862-9B39-C49C6B29EF27}" dt="2021-06-18T16:34:55.294" v="1235" actId="164"/>
          <ac:spMkLst>
            <pc:docMk/>
            <pc:sldMk cId="2463680801" sldId="516"/>
            <ac:spMk id="29" creationId="{5FBDAE27-83BA-4CC0-B011-DE0943902BD7}"/>
          </ac:spMkLst>
        </pc:spChg>
        <pc:spChg chg="add mod">
          <ac:chgData name="秉宏 鍾" userId="589f3eab47b8e72e" providerId="LiveId" clId="{5952908A-7159-4862-9B39-C49C6B29EF27}" dt="2021-06-18T16:34:55.294" v="1235" actId="164"/>
          <ac:spMkLst>
            <pc:docMk/>
            <pc:sldMk cId="2463680801" sldId="516"/>
            <ac:spMk id="30" creationId="{B9CAA2F4-E4B0-456E-9D44-FA719ECFA431}"/>
          </ac:spMkLst>
        </pc:spChg>
        <pc:spChg chg="add del mod">
          <ac:chgData name="秉宏 鍾" userId="589f3eab47b8e72e" providerId="LiveId" clId="{5952908A-7159-4862-9B39-C49C6B29EF27}" dt="2021-06-20T16:04:55.049" v="3633" actId="478"/>
          <ac:spMkLst>
            <pc:docMk/>
            <pc:sldMk cId="2463680801" sldId="516"/>
            <ac:spMk id="32" creationId="{702C5A08-F093-4F41-8ADA-F1FBC3455424}"/>
          </ac:spMkLst>
        </pc:spChg>
        <pc:grpChg chg="add mod">
          <ac:chgData name="秉宏 鍾" userId="589f3eab47b8e72e" providerId="LiveId" clId="{5952908A-7159-4862-9B39-C49C6B29EF27}" dt="2021-06-18T16:35:04.558" v="1238" actId="1076"/>
          <ac:grpSpMkLst>
            <pc:docMk/>
            <pc:sldMk cId="2463680801" sldId="516"/>
            <ac:grpSpMk id="31" creationId="{48E004FB-25F7-4498-97E8-0BA716CA5AA5}"/>
          </ac:grpSpMkLst>
        </pc:grpChg>
        <pc:picChg chg="add mod modCrop">
          <ac:chgData name="秉宏 鍾" userId="589f3eab47b8e72e" providerId="LiveId" clId="{5952908A-7159-4862-9B39-C49C6B29EF27}" dt="2021-06-18T16:07:23.812" v="803" actId="14861"/>
          <ac:picMkLst>
            <pc:docMk/>
            <pc:sldMk cId="2463680801" sldId="516"/>
            <ac:picMk id="15" creationId="{560CF889-E021-47BB-97D1-DE578E3A929A}"/>
          </ac:picMkLst>
        </pc:picChg>
        <pc:picChg chg="add mod">
          <ac:chgData name="秉宏 鍾" userId="589f3eab47b8e72e" providerId="LiveId" clId="{5952908A-7159-4862-9B39-C49C6B29EF27}" dt="2021-06-20T16:03:06.357" v="3590" actId="1076"/>
          <ac:picMkLst>
            <pc:docMk/>
            <pc:sldMk cId="2463680801" sldId="516"/>
            <ac:picMk id="1026" creationId="{5EC7BE7F-0DD3-466A-BAA2-9105B67810F5}"/>
          </ac:picMkLst>
        </pc:picChg>
        <pc:picChg chg="add mod">
          <ac:chgData name="秉宏 鍾" userId="589f3eab47b8e72e" providerId="LiveId" clId="{5952908A-7159-4862-9B39-C49C6B29EF27}" dt="2021-06-20T16:03:53.861" v="3597" actId="1076"/>
          <ac:picMkLst>
            <pc:docMk/>
            <pc:sldMk cId="2463680801" sldId="516"/>
            <ac:picMk id="1028" creationId="{8FDB2863-15B4-443F-9E5B-4EE8A9571E7D}"/>
          </ac:picMkLst>
        </pc:picChg>
        <pc:picChg chg="add mod">
          <ac:chgData name="秉宏 鍾" userId="589f3eab47b8e72e" providerId="LiveId" clId="{5952908A-7159-4862-9B39-C49C6B29EF27}" dt="2021-06-20T16:10:24.234" v="3638" actId="14861"/>
          <ac:picMkLst>
            <pc:docMk/>
            <pc:sldMk cId="2463680801" sldId="516"/>
            <ac:picMk id="1030" creationId="{00C644D0-EDF0-4BFD-BD4C-7C3AA997DB62}"/>
          </ac:picMkLst>
        </pc:picChg>
        <pc:picChg chg="add mod">
          <ac:chgData name="秉宏 鍾" userId="589f3eab47b8e72e" providerId="LiveId" clId="{5952908A-7159-4862-9B39-C49C6B29EF27}" dt="2021-06-20T16:11:23.701" v="3647" actId="1076"/>
          <ac:picMkLst>
            <pc:docMk/>
            <pc:sldMk cId="2463680801" sldId="516"/>
            <ac:picMk id="1032" creationId="{3815FB8E-0FD6-4FAE-82DC-9545BF23D12E}"/>
          </ac:picMkLst>
        </pc:picChg>
        <pc:cxnChg chg="add mod">
          <ac:chgData name="秉宏 鍾" userId="589f3eab47b8e72e" providerId="LiveId" clId="{5952908A-7159-4862-9B39-C49C6B29EF27}" dt="2021-06-18T16:07:20.272" v="798" actId="14861"/>
          <ac:cxnSpMkLst>
            <pc:docMk/>
            <pc:sldMk cId="2463680801" sldId="516"/>
            <ac:cxnSpMk id="18" creationId="{B00197CA-6BE4-4879-A9EF-E65DBE93BCF2}"/>
          </ac:cxnSpMkLst>
        </pc:cxnChg>
        <pc:cxnChg chg="add mod">
          <ac:chgData name="秉宏 鍾" userId="589f3eab47b8e72e" providerId="LiveId" clId="{5952908A-7159-4862-9B39-C49C6B29EF27}" dt="2021-06-18T16:07:21.441" v="800" actId="14861"/>
          <ac:cxnSpMkLst>
            <pc:docMk/>
            <pc:sldMk cId="2463680801" sldId="516"/>
            <ac:cxnSpMk id="22" creationId="{63DFAE80-B974-4AE7-B98F-2BDF63BE0ECF}"/>
          </ac:cxnSpMkLst>
        </pc:cxnChg>
        <pc:cxnChg chg="add mod">
          <ac:chgData name="秉宏 鍾" userId="589f3eab47b8e72e" providerId="LiveId" clId="{5952908A-7159-4862-9B39-C49C6B29EF27}" dt="2021-06-18T16:07:22.833" v="802" actId="14861"/>
          <ac:cxnSpMkLst>
            <pc:docMk/>
            <pc:sldMk cId="2463680801" sldId="516"/>
            <ac:cxnSpMk id="23" creationId="{FDB7B4A5-7803-48A5-B183-79770E4C8A35}"/>
          </ac:cxnSpMkLst>
        </pc:cxnChg>
        <pc:cxnChg chg="add mod">
          <ac:chgData name="秉宏 鍾" userId="589f3eab47b8e72e" providerId="LiveId" clId="{5952908A-7159-4862-9B39-C49C6B29EF27}" dt="2021-06-18T16:44:25.789" v="1457" actId="1076"/>
          <ac:cxnSpMkLst>
            <pc:docMk/>
            <pc:sldMk cId="2463680801" sldId="516"/>
            <ac:cxnSpMk id="24" creationId="{7DDCC42E-0A3B-434B-92AF-88693E20CE70}"/>
          </ac:cxnSpMkLst>
        </pc:cxnChg>
      </pc:sldChg>
      <pc:sldChg chg="addSp delSp modSp new mod modTransition modAnim modNotesTx">
        <pc:chgData name="秉宏 鍾" userId="589f3eab47b8e72e" providerId="LiveId" clId="{5952908A-7159-4862-9B39-C49C6B29EF27}" dt="2021-06-20T16:51:18.070" v="4802" actId="207"/>
        <pc:sldMkLst>
          <pc:docMk/>
          <pc:sldMk cId="353820450" sldId="517"/>
        </pc:sldMkLst>
        <pc:spChg chg="del">
          <ac:chgData name="秉宏 鍾" userId="589f3eab47b8e72e" providerId="LiveId" clId="{5952908A-7159-4862-9B39-C49C6B29EF27}" dt="2021-06-18T16:47:15.604" v="1671" actId="478"/>
          <ac:spMkLst>
            <pc:docMk/>
            <pc:sldMk cId="353820450" sldId="517"/>
            <ac:spMk id="2" creationId="{56B77594-930D-4DDC-93DC-8E220FC932C2}"/>
          </ac:spMkLst>
        </pc:spChg>
        <pc:spChg chg="del">
          <ac:chgData name="秉宏 鍾" userId="589f3eab47b8e72e" providerId="LiveId" clId="{5952908A-7159-4862-9B39-C49C6B29EF27}" dt="2021-06-18T16:47:13.310" v="1670" actId="478"/>
          <ac:spMkLst>
            <pc:docMk/>
            <pc:sldMk cId="353820450" sldId="517"/>
            <ac:spMk id="3" creationId="{5086252A-CFB3-4521-826A-47E429CB59FC}"/>
          </ac:spMkLst>
        </pc:spChg>
        <pc:spChg chg="del mod">
          <ac:chgData name="秉宏 鍾" userId="589f3eab47b8e72e" providerId="LiveId" clId="{5952908A-7159-4862-9B39-C49C6B29EF27}" dt="2021-06-20T16:23:08.895" v="4259" actId="478"/>
          <ac:spMkLst>
            <pc:docMk/>
            <pc:sldMk cId="353820450" sldId="517"/>
            <ac:spMk id="3" creationId="{C194A67A-F45E-A943-A1C2-26DDCEA58543}"/>
          </ac:spMkLst>
        </pc:spChg>
        <pc:spChg chg="del">
          <ac:chgData name="秉宏 鍾" userId="589f3eab47b8e72e" providerId="LiveId" clId="{5952908A-7159-4862-9B39-C49C6B29EF27}" dt="2021-06-18T16:47:13.310" v="1670" actId="478"/>
          <ac:spMkLst>
            <pc:docMk/>
            <pc:sldMk cId="353820450" sldId="517"/>
            <ac:spMk id="4" creationId="{6F2D9E48-43B6-4614-9ADD-5ADE620421DF}"/>
          </ac:spMkLst>
        </pc:spChg>
        <pc:spChg chg="del mod">
          <ac:chgData name="秉宏 鍾" userId="589f3eab47b8e72e" providerId="LiveId" clId="{5952908A-7159-4862-9B39-C49C6B29EF27}" dt="2021-06-20T16:16:32.363" v="4053" actId="478"/>
          <ac:spMkLst>
            <pc:docMk/>
            <pc:sldMk cId="353820450" sldId="517"/>
            <ac:spMk id="4" creationId="{C7BA7824-A104-DF4D-B41B-CC009785CB7B}"/>
          </ac:spMkLst>
        </pc:spChg>
        <pc:spChg chg="del mod">
          <ac:chgData name="秉宏 鍾" userId="589f3eab47b8e72e" providerId="LiveId" clId="{5952908A-7159-4862-9B39-C49C6B29EF27}" dt="2021-06-20T16:22:41.826" v="4213" actId="478"/>
          <ac:spMkLst>
            <pc:docMk/>
            <pc:sldMk cId="353820450" sldId="517"/>
            <ac:spMk id="5" creationId="{09FFB922-2E4F-3047-AC74-C6194CD7D9AB}"/>
          </ac:spMkLst>
        </pc:spChg>
        <pc:spChg chg="del">
          <ac:chgData name="秉宏 鍾" userId="589f3eab47b8e72e" providerId="LiveId" clId="{5952908A-7159-4862-9B39-C49C6B29EF27}" dt="2021-06-18T16:47:13.310" v="1670" actId="478"/>
          <ac:spMkLst>
            <pc:docMk/>
            <pc:sldMk cId="353820450" sldId="517"/>
            <ac:spMk id="5" creationId="{5A24576E-7A60-449E-9456-A399F20077CC}"/>
          </ac:spMkLst>
        </pc:spChg>
        <pc:spChg chg="del">
          <ac:chgData name="秉宏 鍾" userId="589f3eab47b8e72e" providerId="LiveId" clId="{5952908A-7159-4862-9B39-C49C6B29EF27}" dt="2021-06-18T16:47:13.310" v="1670" actId="478"/>
          <ac:spMkLst>
            <pc:docMk/>
            <pc:sldMk cId="353820450" sldId="517"/>
            <ac:spMk id="6" creationId="{9D9E956B-BD3E-4387-948A-49AD851488A8}"/>
          </ac:spMkLst>
        </pc:spChg>
        <pc:spChg chg="del mod">
          <ac:chgData name="秉宏 鍾" userId="589f3eab47b8e72e" providerId="LiveId" clId="{5952908A-7159-4862-9B39-C49C6B29EF27}" dt="2021-06-20T16:23:48.274" v="4305" actId="478"/>
          <ac:spMkLst>
            <pc:docMk/>
            <pc:sldMk cId="353820450" sldId="517"/>
            <ac:spMk id="7" creationId="{39CE7093-F35B-7246-9745-D65268D34709}"/>
          </ac:spMkLst>
        </pc:spChg>
        <pc:spChg chg="del">
          <ac:chgData name="秉宏 鍾" userId="589f3eab47b8e72e" providerId="LiveId" clId="{5952908A-7159-4862-9B39-C49C6B29EF27}" dt="2021-06-18T16:47:13.310" v="1670" actId="478"/>
          <ac:spMkLst>
            <pc:docMk/>
            <pc:sldMk cId="353820450" sldId="517"/>
            <ac:spMk id="7" creationId="{AE2177F5-881F-4BFB-B67F-AC4E50B90C4B}"/>
          </ac:spMkLst>
        </pc:spChg>
        <pc:spChg chg="del">
          <ac:chgData name="秉宏 鍾" userId="589f3eab47b8e72e" providerId="LiveId" clId="{5952908A-7159-4862-9B39-C49C6B29EF27}" dt="2021-06-18T16:47:13.310" v="1670" actId="478"/>
          <ac:spMkLst>
            <pc:docMk/>
            <pc:sldMk cId="353820450" sldId="517"/>
            <ac:spMk id="8" creationId="{612C1CA4-4911-4856-A758-DD8407B76D26}"/>
          </ac:spMkLst>
        </pc:spChg>
        <pc:spChg chg="del">
          <ac:chgData name="秉宏 鍾" userId="589f3eab47b8e72e" providerId="LiveId" clId="{5952908A-7159-4862-9B39-C49C6B29EF27}" dt="2021-06-18T16:47:13.310" v="1670" actId="478"/>
          <ac:spMkLst>
            <pc:docMk/>
            <pc:sldMk cId="353820450" sldId="517"/>
            <ac:spMk id="9" creationId="{B6F59E73-F2F0-4F7C-AE1B-94E67A3AFA12}"/>
          </ac:spMkLst>
        </pc:spChg>
        <pc:spChg chg="add mod">
          <ac:chgData name="秉宏 鍾" userId="589f3eab47b8e72e" providerId="LiveId" clId="{5952908A-7159-4862-9B39-C49C6B29EF27}" dt="2021-06-18T17:03:42.838" v="1695"/>
          <ac:spMkLst>
            <pc:docMk/>
            <pc:sldMk cId="353820450" sldId="517"/>
            <ac:spMk id="15" creationId="{656CC327-D45C-454A-A1C4-178A374F0E56}"/>
          </ac:spMkLst>
        </pc:spChg>
        <pc:spChg chg="add mod">
          <ac:chgData name="秉宏 鍾" userId="589f3eab47b8e72e" providerId="LiveId" clId="{5952908A-7159-4862-9B39-C49C6B29EF27}" dt="2021-06-18T17:03:42.838" v="1695"/>
          <ac:spMkLst>
            <pc:docMk/>
            <pc:sldMk cId="353820450" sldId="517"/>
            <ac:spMk id="16" creationId="{E6E96B8A-B128-405D-B0FC-2CE2F1525D57}"/>
          </ac:spMkLst>
        </pc:spChg>
        <pc:spChg chg="add mod">
          <ac:chgData name="秉宏 鍾" userId="589f3eab47b8e72e" providerId="LiveId" clId="{5952908A-7159-4862-9B39-C49C6B29EF27}" dt="2021-06-18T17:03:42.838" v="1695"/>
          <ac:spMkLst>
            <pc:docMk/>
            <pc:sldMk cId="353820450" sldId="517"/>
            <ac:spMk id="17" creationId="{B5DACB25-41D2-4E95-B90A-2496DAEE3369}"/>
          </ac:spMkLst>
        </pc:spChg>
        <pc:spChg chg="mod">
          <ac:chgData name="秉宏 鍾" userId="589f3eab47b8e72e" providerId="LiveId" clId="{5952908A-7159-4862-9B39-C49C6B29EF27}" dt="2021-06-18T17:03:42.838" v="1695"/>
          <ac:spMkLst>
            <pc:docMk/>
            <pc:sldMk cId="353820450" sldId="517"/>
            <ac:spMk id="19" creationId="{80AF207C-7375-48E9-BED6-F47F39894B20}"/>
          </ac:spMkLst>
        </pc:spChg>
        <pc:spChg chg="mod">
          <ac:chgData name="秉宏 鍾" userId="589f3eab47b8e72e" providerId="LiveId" clId="{5952908A-7159-4862-9B39-C49C6B29EF27}" dt="2021-06-18T17:03:42.838" v="1695"/>
          <ac:spMkLst>
            <pc:docMk/>
            <pc:sldMk cId="353820450" sldId="517"/>
            <ac:spMk id="20" creationId="{6413A767-E0F3-4BA6-84AA-AFB66AF24828}"/>
          </ac:spMkLst>
        </pc:spChg>
        <pc:spChg chg="add mod">
          <ac:chgData name="秉宏 鍾" userId="589f3eab47b8e72e" providerId="LiveId" clId="{5952908A-7159-4862-9B39-C49C6B29EF27}" dt="2021-06-18T17:04:47.117" v="1746" actId="14100"/>
          <ac:spMkLst>
            <pc:docMk/>
            <pc:sldMk cId="353820450" sldId="517"/>
            <ac:spMk id="21" creationId="{C5B4C526-61D5-4178-AAA0-5D135B3E8C1E}"/>
          </ac:spMkLst>
        </pc:spChg>
        <pc:spChg chg="add mod">
          <ac:chgData name="秉宏 鍾" userId="589f3eab47b8e72e" providerId="LiveId" clId="{5952908A-7159-4862-9B39-C49C6B29EF27}" dt="2021-06-18T17:05:01.581" v="1751" actId="14100"/>
          <ac:spMkLst>
            <pc:docMk/>
            <pc:sldMk cId="353820450" sldId="517"/>
            <ac:spMk id="23" creationId="{3443D333-4F9B-4810-BE1C-060419F3F992}"/>
          </ac:spMkLst>
        </pc:spChg>
        <pc:spChg chg="add mod">
          <ac:chgData name="秉宏 鍾" userId="589f3eab47b8e72e" providerId="LiveId" clId="{5952908A-7159-4862-9B39-C49C6B29EF27}" dt="2021-06-18T17:05:14.445" v="1757" actId="14100"/>
          <ac:spMkLst>
            <pc:docMk/>
            <pc:sldMk cId="353820450" sldId="517"/>
            <ac:spMk id="27" creationId="{6E1FC4A8-F7AA-4BAF-B6EA-7FF6F94B7079}"/>
          </ac:spMkLst>
        </pc:spChg>
        <pc:spChg chg="add mod">
          <ac:chgData name="秉宏 鍾" userId="589f3eab47b8e72e" providerId="LiveId" clId="{5952908A-7159-4862-9B39-C49C6B29EF27}" dt="2021-06-20T16:23:32.029" v="4280" actId="1076"/>
          <ac:spMkLst>
            <pc:docMk/>
            <pc:sldMk cId="353820450" sldId="517"/>
            <ac:spMk id="32" creationId="{C1AB7987-9317-4850-8CEB-77DF953652F5}"/>
          </ac:spMkLst>
        </pc:spChg>
        <pc:spChg chg="add mod">
          <ac:chgData name="秉宏 鍾" userId="589f3eab47b8e72e" providerId="LiveId" clId="{5952908A-7159-4862-9B39-C49C6B29EF27}" dt="2021-06-20T16:51:18.070" v="4802" actId="207"/>
          <ac:spMkLst>
            <pc:docMk/>
            <pc:sldMk cId="353820450" sldId="517"/>
            <ac:spMk id="36" creationId="{BD872329-7F2E-4850-A9EA-98EB1579F9D6}"/>
          </ac:spMkLst>
        </pc:spChg>
        <pc:grpChg chg="add mod">
          <ac:chgData name="秉宏 鍾" userId="589f3eab47b8e72e" providerId="LiveId" clId="{5952908A-7159-4862-9B39-C49C6B29EF27}" dt="2021-06-18T17:03:42.838" v="1695"/>
          <ac:grpSpMkLst>
            <pc:docMk/>
            <pc:sldMk cId="353820450" sldId="517"/>
            <ac:grpSpMk id="18" creationId="{5537AACE-5922-4C8B-AEC5-C26183E90D2D}"/>
          </ac:grpSpMkLst>
        </pc:grpChg>
        <pc:picChg chg="add mod ord">
          <ac:chgData name="秉宏 鍾" userId="589f3eab47b8e72e" providerId="LiveId" clId="{5952908A-7159-4862-9B39-C49C6B29EF27}" dt="2021-06-20T15:50:02.387" v="2112" actId="14861"/>
          <ac:picMkLst>
            <pc:docMk/>
            <pc:sldMk cId="353820450" sldId="517"/>
            <ac:picMk id="6" creationId="{CA9A2D34-F5BC-4E3F-BEA3-4C820023BF88}"/>
          </ac:picMkLst>
        </pc:picChg>
        <pc:picChg chg="add del mod">
          <ac:chgData name="秉宏 鍾" userId="589f3eab47b8e72e" providerId="LiveId" clId="{5952908A-7159-4862-9B39-C49C6B29EF27}" dt="2021-06-18T17:03:11.679" v="1686" actId="21"/>
          <ac:picMkLst>
            <pc:docMk/>
            <pc:sldMk cId="353820450" sldId="517"/>
            <ac:picMk id="11" creationId="{DD5C699F-1113-4FDE-BA3D-A4FA6C6822C6}"/>
          </ac:picMkLst>
        </pc:picChg>
        <pc:picChg chg="add del mod modCrop">
          <ac:chgData name="秉宏 鍾" userId="589f3eab47b8e72e" providerId="LiveId" clId="{5952908A-7159-4862-9B39-C49C6B29EF27}" dt="2021-06-20T15:49:23.865" v="2102" actId="478"/>
          <ac:picMkLst>
            <pc:docMk/>
            <pc:sldMk cId="353820450" sldId="517"/>
            <ac:picMk id="13" creationId="{9B8EAA31-B4C2-4597-8169-2A286872BBEC}"/>
          </ac:picMkLst>
        </pc:picChg>
        <pc:picChg chg="add del mod modCrop">
          <ac:chgData name="秉宏 鍾" userId="589f3eab47b8e72e" providerId="LiveId" clId="{5952908A-7159-4862-9B39-C49C6B29EF27}" dt="2021-06-18T17:06:42.345" v="1770" actId="21"/>
          <ac:picMkLst>
            <pc:docMk/>
            <pc:sldMk cId="353820450" sldId="517"/>
            <ac:picMk id="14" creationId="{F827F949-C17B-4BF5-920C-8CB2B0C73D3A}"/>
          </ac:picMkLst>
        </pc:picChg>
        <pc:picChg chg="add mod">
          <ac:chgData name="秉宏 鍾" userId="589f3eab47b8e72e" providerId="LiveId" clId="{5952908A-7159-4862-9B39-C49C6B29EF27}" dt="2021-06-20T16:15:30.613" v="3901" actId="1076"/>
          <ac:picMkLst>
            <pc:docMk/>
            <pc:sldMk cId="353820450" sldId="517"/>
            <ac:picMk id="29" creationId="{5BE44BF1-F74C-4643-BB06-2B8CCA4F76F8}"/>
          </ac:picMkLst>
        </pc:picChg>
        <pc:picChg chg="add mod">
          <ac:chgData name="秉宏 鍾" userId="589f3eab47b8e72e" providerId="LiveId" clId="{5952908A-7159-4862-9B39-C49C6B29EF27}" dt="2021-06-20T16:15:33.285" v="3903" actId="1076"/>
          <ac:picMkLst>
            <pc:docMk/>
            <pc:sldMk cId="353820450" sldId="517"/>
            <ac:picMk id="2050" creationId="{07DDDBA5-E121-4D20-BAE5-30755775BE47}"/>
          </ac:picMkLst>
        </pc:picChg>
        <pc:picChg chg="add del">
          <ac:chgData name="秉宏 鍾" userId="589f3eab47b8e72e" providerId="LiveId" clId="{5952908A-7159-4862-9B39-C49C6B29EF27}" dt="2021-06-20T16:17:02.089" v="4055" actId="478"/>
          <ac:picMkLst>
            <pc:docMk/>
            <pc:sldMk cId="353820450" sldId="517"/>
            <ac:picMk id="2052" creationId="{CC0B8F28-83B2-424D-A7A2-6FF070DFD2DD}"/>
          </ac:picMkLst>
        </pc:picChg>
        <pc:picChg chg="add mod">
          <ac:chgData name="秉宏 鍾" userId="589f3eab47b8e72e" providerId="LiveId" clId="{5952908A-7159-4862-9B39-C49C6B29EF27}" dt="2021-06-20T16:18:36.986" v="4064" actId="14861"/>
          <ac:picMkLst>
            <pc:docMk/>
            <pc:sldMk cId="353820450" sldId="517"/>
            <ac:picMk id="2054" creationId="{CE0EED77-0C9E-44FE-AF16-45C030A098B5}"/>
          </ac:picMkLst>
        </pc:picChg>
        <pc:picChg chg="add mod">
          <ac:chgData name="秉宏 鍾" userId="589f3eab47b8e72e" providerId="LiveId" clId="{5952908A-7159-4862-9B39-C49C6B29EF27}" dt="2021-06-20T16:22:38.456" v="4212" actId="14861"/>
          <ac:picMkLst>
            <pc:docMk/>
            <pc:sldMk cId="353820450" sldId="517"/>
            <ac:picMk id="2056" creationId="{6334F5B5-E65E-4A64-81CA-A75CEFCE6F5F}"/>
          </ac:picMkLst>
        </pc:picChg>
        <pc:cxnChg chg="add mod">
          <ac:chgData name="秉宏 鍾" userId="589f3eab47b8e72e" providerId="LiveId" clId="{5952908A-7159-4862-9B39-C49C6B29EF27}" dt="2021-06-20T16:18:44.845" v="4065" actId="14100"/>
          <ac:cxnSpMkLst>
            <pc:docMk/>
            <pc:sldMk cId="353820450" sldId="517"/>
            <ac:cxnSpMk id="22" creationId="{E16217F8-2093-4736-A01B-2C2CB65B74F2}"/>
          </ac:cxnSpMkLst>
        </pc:cxnChg>
        <pc:cxnChg chg="add mod">
          <ac:chgData name="秉宏 鍾" userId="589f3eab47b8e72e" providerId="LiveId" clId="{5952908A-7159-4862-9B39-C49C6B29EF27}" dt="2021-06-20T16:18:31.677" v="4061" actId="14100"/>
          <ac:cxnSpMkLst>
            <pc:docMk/>
            <pc:sldMk cId="353820450" sldId="517"/>
            <ac:cxnSpMk id="24" creationId="{73CE6B8E-72BC-44A9-BE4B-EB33F7268545}"/>
          </ac:cxnSpMkLst>
        </pc:cxnChg>
        <pc:cxnChg chg="add mod">
          <ac:chgData name="秉宏 鍾" userId="589f3eab47b8e72e" providerId="LiveId" clId="{5952908A-7159-4862-9B39-C49C6B29EF27}" dt="2021-06-20T16:15:31.877" v="3902" actId="1076"/>
          <ac:cxnSpMkLst>
            <pc:docMk/>
            <pc:sldMk cId="353820450" sldId="517"/>
            <ac:cxnSpMk id="25" creationId="{B4C07446-1FF5-4E3C-95C4-8CC49AC7798E}"/>
          </ac:cxnSpMkLst>
        </pc:cxnChg>
        <pc:cxnChg chg="add mod">
          <ac:chgData name="秉宏 鍾" userId="589f3eab47b8e72e" providerId="LiveId" clId="{5952908A-7159-4862-9B39-C49C6B29EF27}" dt="2021-06-20T16:18:28.974" v="4060" actId="14100"/>
          <ac:cxnSpMkLst>
            <pc:docMk/>
            <pc:sldMk cId="353820450" sldId="517"/>
            <ac:cxnSpMk id="28" creationId="{E5B282E8-3FDC-4FE4-852F-5B43FC983030}"/>
          </ac:cxnSpMkLst>
        </pc:cxnChg>
        <pc:cxnChg chg="add mod">
          <ac:chgData name="秉宏 鍾" userId="589f3eab47b8e72e" providerId="LiveId" clId="{5952908A-7159-4862-9B39-C49C6B29EF27}" dt="2021-06-20T16:23:16.685" v="4262" actId="1076"/>
          <ac:cxnSpMkLst>
            <pc:docMk/>
            <pc:sldMk cId="353820450" sldId="517"/>
            <ac:cxnSpMk id="33" creationId="{7C1B66A4-3829-4C96-9971-F0AA92557EDA}"/>
          </ac:cxnSpMkLst>
        </pc:cxnChg>
      </pc:sldChg>
      <pc:sldChg chg="addSp delSp modSp new mod modTransition modNotesTx">
        <pc:chgData name="秉宏 鍾" userId="589f3eab47b8e72e" providerId="LiveId" clId="{5952908A-7159-4862-9B39-C49C6B29EF27}" dt="2021-06-20T16:56:03.840" v="5132" actId="20577"/>
        <pc:sldMkLst>
          <pc:docMk/>
          <pc:sldMk cId="1565392690" sldId="518"/>
        </pc:sldMkLst>
        <pc:spChg chg="del mod">
          <ac:chgData name="秉宏 鍾" userId="589f3eab47b8e72e" providerId="LiveId" clId="{5952908A-7159-4862-9B39-C49C6B29EF27}" dt="2021-06-20T15:50:56.331" v="2133" actId="478"/>
          <ac:spMkLst>
            <pc:docMk/>
            <pc:sldMk cId="1565392690" sldId="518"/>
            <ac:spMk id="2" creationId="{8AE52E56-ED3E-4373-B7A5-E19278197D82}"/>
          </ac:spMkLst>
        </pc:spChg>
        <pc:spChg chg="del">
          <ac:chgData name="秉宏 鍾" userId="589f3eab47b8e72e" providerId="LiveId" clId="{5952908A-7159-4862-9B39-C49C6B29EF27}" dt="2021-06-18T17:03:17.990" v="1688" actId="478"/>
          <ac:spMkLst>
            <pc:docMk/>
            <pc:sldMk cId="1565392690" sldId="518"/>
            <ac:spMk id="3" creationId="{23DEEABD-665A-42BD-96FC-67BCA702D176}"/>
          </ac:spMkLst>
        </pc:spChg>
        <pc:spChg chg="add mod">
          <ac:chgData name="秉宏 鍾" userId="589f3eab47b8e72e" providerId="LiveId" clId="{5952908A-7159-4862-9B39-C49C6B29EF27}" dt="2021-06-20T16:54:28.157" v="5023" actId="1076"/>
          <ac:spMkLst>
            <pc:docMk/>
            <pc:sldMk cId="1565392690" sldId="518"/>
            <ac:spMk id="3" creationId="{975B3FA2-F36C-4039-A95D-4BBCD3211DED}"/>
          </ac:spMkLst>
        </pc:spChg>
        <pc:spChg chg="del">
          <ac:chgData name="秉宏 鍾" userId="589f3eab47b8e72e" providerId="LiveId" clId="{5952908A-7159-4862-9B39-C49C6B29EF27}" dt="2021-06-18T17:03:17.990" v="1688" actId="478"/>
          <ac:spMkLst>
            <pc:docMk/>
            <pc:sldMk cId="1565392690" sldId="518"/>
            <ac:spMk id="4" creationId="{8BA12E4C-AADD-46B3-8A13-C1EF67D999CC}"/>
          </ac:spMkLst>
        </pc:spChg>
        <pc:spChg chg="add mod">
          <ac:chgData name="秉宏 鍾" userId="589f3eab47b8e72e" providerId="LiveId" clId="{5952908A-7159-4862-9B39-C49C6B29EF27}" dt="2021-06-20T15:51:01.164" v="2135" actId="20577"/>
          <ac:spMkLst>
            <pc:docMk/>
            <pc:sldMk cId="1565392690" sldId="518"/>
            <ac:spMk id="4" creationId="{8E64DF3E-0395-4182-AAC7-1C898FD9F82B}"/>
          </ac:spMkLst>
        </pc:spChg>
        <pc:spChg chg="del">
          <ac:chgData name="秉宏 鍾" userId="589f3eab47b8e72e" providerId="LiveId" clId="{5952908A-7159-4862-9B39-C49C6B29EF27}" dt="2021-06-18T17:03:19.002" v="1689" actId="478"/>
          <ac:spMkLst>
            <pc:docMk/>
            <pc:sldMk cId="1565392690" sldId="518"/>
            <ac:spMk id="5" creationId="{4584ED78-37A0-4BA1-84C0-80A41C996295}"/>
          </ac:spMkLst>
        </pc:spChg>
        <pc:spChg chg="add mod">
          <ac:chgData name="秉宏 鍾" userId="589f3eab47b8e72e" providerId="LiveId" clId="{5952908A-7159-4862-9B39-C49C6B29EF27}" dt="2021-06-20T15:50:57.011" v="2134"/>
          <ac:spMkLst>
            <pc:docMk/>
            <pc:sldMk cId="1565392690" sldId="518"/>
            <ac:spMk id="5" creationId="{7C7651D1-4BD7-45F2-BC04-12D072A0EC1B}"/>
          </ac:spMkLst>
        </pc:spChg>
        <pc:spChg chg="add mod">
          <ac:chgData name="秉宏 鍾" userId="589f3eab47b8e72e" providerId="LiveId" clId="{5952908A-7159-4862-9B39-C49C6B29EF27}" dt="2021-06-20T15:50:57.011" v="2134"/>
          <ac:spMkLst>
            <pc:docMk/>
            <pc:sldMk cId="1565392690" sldId="518"/>
            <ac:spMk id="6" creationId="{18FA1B98-6A0D-4AFD-958C-ED06DDCBAA1F}"/>
          </ac:spMkLst>
        </pc:spChg>
        <pc:spChg chg="del">
          <ac:chgData name="秉宏 鍾" userId="589f3eab47b8e72e" providerId="LiveId" clId="{5952908A-7159-4862-9B39-C49C6B29EF27}" dt="2021-06-18T17:03:17.990" v="1688" actId="478"/>
          <ac:spMkLst>
            <pc:docMk/>
            <pc:sldMk cId="1565392690" sldId="518"/>
            <ac:spMk id="6" creationId="{9851E8F3-861C-4A11-A6FE-C10B068CDC6F}"/>
          </ac:spMkLst>
        </pc:spChg>
        <pc:spChg chg="del">
          <ac:chgData name="秉宏 鍾" userId="589f3eab47b8e72e" providerId="LiveId" clId="{5952908A-7159-4862-9B39-C49C6B29EF27}" dt="2021-06-18T17:03:17.990" v="1688" actId="478"/>
          <ac:spMkLst>
            <pc:docMk/>
            <pc:sldMk cId="1565392690" sldId="518"/>
            <ac:spMk id="7" creationId="{08870BF3-8A6A-4223-B107-88EEE9615CB0}"/>
          </ac:spMkLst>
        </pc:spChg>
        <pc:spChg chg="mod">
          <ac:chgData name="秉宏 鍾" userId="589f3eab47b8e72e" providerId="LiveId" clId="{5952908A-7159-4862-9B39-C49C6B29EF27}" dt="2021-06-20T15:50:57.011" v="2134"/>
          <ac:spMkLst>
            <pc:docMk/>
            <pc:sldMk cId="1565392690" sldId="518"/>
            <ac:spMk id="8" creationId="{02919D7A-D315-4566-9701-D914F2FF6525}"/>
          </ac:spMkLst>
        </pc:spChg>
        <pc:spChg chg="del">
          <ac:chgData name="秉宏 鍾" userId="589f3eab47b8e72e" providerId="LiveId" clId="{5952908A-7159-4862-9B39-C49C6B29EF27}" dt="2021-06-18T17:03:19.002" v="1689" actId="478"/>
          <ac:spMkLst>
            <pc:docMk/>
            <pc:sldMk cId="1565392690" sldId="518"/>
            <ac:spMk id="8" creationId="{E0C4CE17-A24B-456C-AD3B-4315EB790138}"/>
          </ac:spMkLst>
        </pc:spChg>
        <pc:spChg chg="mod">
          <ac:chgData name="秉宏 鍾" userId="589f3eab47b8e72e" providerId="LiveId" clId="{5952908A-7159-4862-9B39-C49C6B29EF27}" dt="2021-06-20T15:50:57.011" v="2134"/>
          <ac:spMkLst>
            <pc:docMk/>
            <pc:sldMk cId="1565392690" sldId="518"/>
            <ac:spMk id="9" creationId="{031D3D53-E68C-4EBF-B34A-A72B00057C3B}"/>
          </ac:spMkLst>
        </pc:spChg>
        <pc:spChg chg="del">
          <ac:chgData name="秉宏 鍾" userId="589f3eab47b8e72e" providerId="LiveId" clId="{5952908A-7159-4862-9B39-C49C6B29EF27}" dt="2021-06-18T17:03:17.990" v="1688" actId="478"/>
          <ac:spMkLst>
            <pc:docMk/>
            <pc:sldMk cId="1565392690" sldId="518"/>
            <ac:spMk id="9" creationId="{3342BAF7-E6B7-4676-B79B-E191D42B186C}"/>
          </ac:spMkLst>
        </pc:spChg>
        <pc:spChg chg="add mod">
          <ac:chgData name="秉宏 鍾" userId="589f3eab47b8e72e" providerId="LiveId" clId="{5952908A-7159-4862-9B39-C49C6B29EF27}" dt="2021-06-20T16:55:46.412" v="5118" actId="1076"/>
          <ac:spMkLst>
            <pc:docMk/>
            <pc:sldMk cId="1565392690" sldId="518"/>
            <ac:spMk id="13" creationId="{902F038E-7F85-4074-ADC5-5FF1EB42C915}"/>
          </ac:spMkLst>
        </pc:spChg>
        <pc:grpChg chg="add mod">
          <ac:chgData name="秉宏 鍾" userId="589f3eab47b8e72e" providerId="LiveId" clId="{5952908A-7159-4862-9B39-C49C6B29EF27}" dt="2021-06-20T15:50:57.011" v="2134"/>
          <ac:grpSpMkLst>
            <pc:docMk/>
            <pc:sldMk cId="1565392690" sldId="518"/>
            <ac:grpSpMk id="7" creationId="{FF5BA0C0-170E-44AE-BCBC-6BDBAB3C2688}"/>
          </ac:grpSpMkLst>
        </pc:grpChg>
        <pc:picChg chg="add mod">
          <ac:chgData name="秉宏 鍾" userId="589f3eab47b8e72e" providerId="LiveId" clId="{5952908A-7159-4862-9B39-C49C6B29EF27}" dt="2021-06-20T15:51:32.013" v="2143" actId="1076"/>
          <ac:picMkLst>
            <pc:docMk/>
            <pc:sldMk cId="1565392690" sldId="518"/>
            <ac:picMk id="10" creationId="{AACF2FA7-55E7-4E43-A9ED-2689D4D6DA4D}"/>
          </ac:picMkLst>
        </pc:picChg>
        <pc:picChg chg="add mod">
          <ac:chgData name="秉宏 鍾" userId="589f3eab47b8e72e" providerId="LiveId" clId="{5952908A-7159-4862-9B39-C49C6B29EF27}" dt="2021-06-20T16:55:15.414" v="5031" actId="1076"/>
          <ac:picMkLst>
            <pc:docMk/>
            <pc:sldMk cId="1565392690" sldId="518"/>
            <ac:picMk id="11" creationId="{1359794F-0195-415F-B0DF-A02DFD2EDC02}"/>
          </ac:picMkLst>
        </pc:picChg>
        <pc:picChg chg="add mod">
          <ac:chgData name="秉宏 鍾" userId="589f3eab47b8e72e" providerId="LiveId" clId="{5952908A-7159-4862-9B39-C49C6B29EF27}" dt="2021-06-20T16:55:03.176" v="5028" actId="14861"/>
          <ac:picMkLst>
            <pc:docMk/>
            <pc:sldMk cId="1565392690" sldId="518"/>
            <ac:picMk id="4098" creationId="{2E4472C0-25D5-42C3-8685-CE2702B6D535}"/>
          </ac:picMkLst>
        </pc:picChg>
      </pc:sldChg>
      <pc:sldChg chg="addSp delSp modSp new mod modTransition modAnim modNotesTx">
        <pc:chgData name="秉宏 鍾" userId="589f3eab47b8e72e" providerId="LiveId" clId="{5952908A-7159-4862-9B39-C49C6B29EF27}" dt="2021-06-20T16:37:48.420" v="4630" actId="208"/>
        <pc:sldMkLst>
          <pc:docMk/>
          <pc:sldMk cId="3650237843" sldId="519"/>
        </pc:sldMkLst>
        <pc:spChg chg="del mod">
          <ac:chgData name="秉宏 鍾" userId="589f3eab47b8e72e" providerId="LiveId" clId="{5952908A-7159-4862-9B39-C49C6B29EF27}" dt="2021-06-18T17:06:54.387" v="1782" actId="478"/>
          <ac:spMkLst>
            <pc:docMk/>
            <pc:sldMk cId="3650237843" sldId="519"/>
            <ac:spMk id="2" creationId="{C9975315-D624-485E-909E-47D77BE28780}"/>
          </ac:spMkLst>
        </pc:spChg>
        <pc:spChg chg="del">
          <ac:chgData name="秉宏 鍾" userId="589f3eab47b8e72e" providerId="LiveId" clId="{5952908A-7159-4862-9B39-C49C6B29EF27}" dt="2021-06-18T17:06:47.029" v="1778" actId="478"/>
          <ac:spMkLst>
            <pc:docMk/>
            <pc:sldMk cId="3650237843" sldId="519"/>
            <ac:spMk id="3" creationId="{E1F34062-36A6-4703-8287-52A8F34F4679}"/>
          </ac:spMkLst>
        </pc:spChg>
        <pc:spChg chg="del">
          <ac:chgData name="秉宏 鍾" userId="589f3eab47b8e72e" providerId="LiveId" clId="{5952908A-7159-4862-9B39-C49C6B29EF27}" dt="2021-06-18T17:06:47.029" v="1778" actId="478"/>
          <ac:spMkLst>
            <pc:docMk/>
            <pc:sldMk cId="3650237843" sldId="519"/>
            <ac:spMk id="4" creationId="{026B6818-D523-4266-89D7-5444CD5F9AF1}"/>
          </ac:spMkLst>
        </pc:spChg>
        <pc:spChg chg="del">
          <ac:chgData name="秉宏 鍾" userId="589f3eab47b8e72e" providerId="LiveId" clId="{5952908A-7159-4862-9B39-C49C6B29EF27}" dt="2021-06-18T17:06:47.029" v="1778" actId="478"/>
          <ac:spMkLst>
            <pc:docMk/>
            <pc:sldMk cId="3650237843" sldId="519"/>
            <ac:spMk id="5" creationId="{6BBF129D-DB5D-461B-8E70-8E2F79EDAB93}"/>
          </ac:spMkLst>
        </pc:spChg>
        <pc:spChg chg="del mod">
          <ac:chgData name="秉宏 鍾" userId="589f3eab47b8e72e" providerId="LiveId" clId="{5952908A-7159-4862-9B39-C49C6B29EF27}" dt="2021-06-18T17:06:47.029" v="1778" actId="478"/>
          <ac:spMkLst>
            <pc:docMk/>
            <pc:sldMk cId="3650237843" sldId="519"/>
            <ac:spMk id="6" creationId="{94E8EB07-57BF-40F6-88B0-A31B71BCAC7E}"/>
          </ac:spMkLst>
        </pc:spChg>
        <pc:spChg chg="del mod">
          <ac:chgData name="秉宏 鍾" userId="589f3eab47b8e72e" providerId="LiveId" clId="{5952908A-7159-4862-9B39-C49C6B29EF27}" dt="2021-06-18T17:06:47.029" v="1778" actId="478"/>
          <ac:spMkLst>
            <pc:docMk/>
            <pc:sldMk cId="3650237843" sldId="519"/>
            <ac:spMk id="7" creationId="{D5690969-843D-4F21-B1AE-4478CE7C1D43}"/>
          </ac:spMkLst>
        </pc:spChg>
        <pc:spChg chg="del">
          <ac:chgData name="秉宏 鍾" userId="589f3eab47b8e72e" providerId="LiveId" clId="{5952908A-7159-4862-9B39-C49C6B29EF27}" dt="2021-06-18T17:06:47.029" v="1778" actId="478"/>
          <ac:spMkLst>
            <pc:docMk/>
            <pc:sldMk cId="3650237843" sldId="519"/>
            <ac:spMk id="8" creationId="{E753A128-AF67-41EA-A38D-25E4EEA73318}"/>
          </ac:spMkLst>
        </pc:spChg>
        <pc:spChg chg="del mod">
          <ac:chgData name="秉宏 鍾" userId="589f3eab47b8e72e" providerId="LiveId" clId="{5952908A-7159-4862-9B39-C49C6B29EF27}" dt="2021-06-18T17:06:47.029" v="1778" actId="478"/>
          <ac:spMkLst>
            <pc:docMk/>
            <pc:sldMk cId="3650237843" sldId="519"/>
            <ac:spMk id="9" creationId="{89FA6312-55DC-4F22-B9C4-0E2C6D04E890}"/>
          </ac:spMkLst>
        </pc:spChg>
        <pc:spChg chg="add mod">
          <ac:chgData name="秉宏 鍾" userId="589f3eab47b8e72e" providerId="LiveId" clId="{5952908A-7159-4862-9B39-C49C6B29EF27}" dt="2021-06-18T17:10:32.836" v="1835" actId="20577"/>
          <ac:spMkLst>
            <pc:docMk/>
            <pc:sldMk cId="3650237843" sldId="519"/>
            <ac:spMk id="11" creationId="{D90B0B20-C03A-43A6-8CCC-E233A2828D9E}"/>
          </ac:spMkLst>
        </pc:spChg>
        <pc:spChg chg="add mod">
          <ac:chgData name="秉宏 鍾" userId="589f3eab47b8e72e" providerId="LiveId" clId="{5952908A-7159-4862-9B39-C49C6B29EF27}" dt="2021-06-18T17:07:00.308" v="1783"/>
          <ac:spMkLst>
            <pc:docMk/>
            <pc:sldMk cId="3650237843" sldId="519"/>
            <ac:spMk id="12" creationId="{127E321D-4AEA-4C62-BF0C-F04FD407856A}"/>
          </ac:spMkLst>
        </pc:spChg>
        <pc:spChg chg="add mod">
          <ac:chgData name="秉宏 鍾" userId="589f3eab47b8e72e" providerId="LiveId" clId="{5952908A-7159-4862-9B39-C49C6B29EF27}" dt="2021-06-18T17:07:00.308" v="1783"/>
          <ac:spMkLst>
            <pc:docMk/>
            <pc:sldMk cId="3650237843" sldId="519"/>
            <ac:spMk id="13" creationId="{DAFDD0D5-119F-4080-B63B-693473696FE8}"/>
          </ac:spMkLst>
        </pc:spChg>
        <pc:spChg chg="mod">
          <ac:chgData name="秉宏 鍾" userId="589f3eab47b8e72e" providerId="LiveId" clId="{5952908A-7159-4862-9B39-C49C6B29EF27}" dt="2021-06-18T17:07:00.308" v="1783"/>
          <ac:spMkLst>
            <pc:docMk/>
            <pc:sldMk cId="3650237843" sldId="519"/>
            <ac:spMk id="15" creationId="{05FCF9C1-CB2F-4E30-83E2-BD84DF4489CF}"/>
          </ac:spMkLst>
        </pc:spChg>
        <pc:spChg chg="mod">
          <ac:chgData name="秉宏 鍾" userId="589f3eab47b8e72e" providerId="LiveId" clId="{5952908A-7159-4862-9B39-C49C6B29EF27}" dt="2021-06-18T17:07:00.308" v="1783"/>
          <ac:spMkLst>
            <pc:docMk/>
            <pc:sldMk cId="3650237843" sldId="519"/>
            <ac:spMk id="16" creationId="{0099E996-9CB4-4E43-A7AF-6D07E27E70A7}"/>
          </ac:spMkLst>
        </pc:spChg>
        <pc:spChg chg="add mod">
          <ac:chgData name="秉宏 鍾" userId="589f3eab47b8e72e" providerId="LiveId" clId="{5952908A-7159-4862-9B39-C49C6B29EF27}" dt="2021-06-20T16:37:37.140" v="4629" actId="208"/>
          <ac:spMkLst>
            <pc:docMk/>
            <pc:sldMk cId="3650237843" sldId="519"/>
            <ac:spMk id="22" creationId="{564A7AC0-9AB2-4BE7-82C2-D813D279C0A3}"/>
          </ac:spMkLst>
        </pc:spChg>
        <pc:spChg chg="add mod">
          <ac:chgData name="秉宏 鍾" userId="589f3eab47b8e72e" providerId="LiveId" clId="{5952908A-7159-4862-9B39-C49C6B29EF27}" dt="2021-06-18T17:27:01.212" v="2020" actId="208"/>
          <ac:spMkLst>
            <pc:docMk/>
            <pc:sldMk cId="3650237843" sldId="519"/>
            <ac:spMk id="24" creationId="{C1E645DB-D371-4607-B5B2-F9070E3ADA6D}"/>
          </ac:spMkLst>
        </pc:spChg>
        <pc:spChg chg="add mod">
          <ac:chgData name="秉宏 鍾" userId="589f3eab47b8e72e" providerId="LiveId" clId="{5952908A-7159-4862-9B39-C49C6B29EF27}" dt="2021-06-18T17:27:01.212" v="2020" actId="208"/>
          <ac:spMkLst>
            <pc:docMk/>
            <pc:sldMk cId="3650237843" sldId="519"/>
            <ac:spMk id="41" creationId="{839856B4-1071-44C9-8D40-AC3C1AC49AB6}"/>
          </ac:spMkLst>
        </pc:spChg>
        <pc:spChg chg="add mod ord">
          <ac:chgData name="秉宏 鍾" userId="589f3eab47b8e72e" providerId="LiveId" clId="{5952908A-7159-4862-9B39-C49C6B29EF27}" dt="2021-06-20T16:37:48.420" v="4630" actId="208"/>
          <ac:spMkLst>
            <pc:docMk/>
            <pc:sldMk cId="3650237843" sldId="519"/>
            <ac:spMk id="50" creationId="{DD01E0E4-A857-4B5D-9E74-00D96F359727}"/>
          </ac:spMkLst>
        </pc:spChg>
        <pc:spChg chg="add mod">
          <ac:chgData name="秉宏 鍾" userId="589f3eab47b8e72e" providerId="LiveId" clId="{5952908A-7159-4862-9B39-C49C6B29EF27}" dt="2021-06-18T17:27:01.212" v="2020" actId="208"/>
          <ac:spMkLst>
            <pc:docMk/>
            <pc:sldMk cId="3650237843" sldId="519"/>
            <ac:spMk id="51" creationId="{911B7626-FEB9-432B-9754-3C5D9B60E10C}"/>
          </ac:spMkLst>
        </pc:spChg>
        <pc:spChg chg="add mod">
          <ac:chgData name="秉宏 鍾" userId="589f3eab47b8e72e" providerId="LiveId" clId="{5952908A-7159-4862-9B39-C49C6B29EF27}" dt="2021-06-18T17:27:01.212" v="2020" actId="208"/>
          <ac:spMkLst>
            <pc:docMk/>
            <pc:sldMk cId="3650237843" sldId="519"/>
            <ac:spMk id="56" creationId="{40E88F6D-0F4E-4AAD-9501-6E6B23311B03}"/>
          </ac:spMkLst>
        </pc:spChg>
        <pc:spChg chg="add mod">
          <ac:chgData name="秉宏 鍾" userId="589f3eab47b8e72e" providerId="LiveId" clId="{5952908A-7159-4862-9B39-C49C6B29EF27}" dt="2021-06-18T17:27:01.212" v="2020" actId="208"/>
          <ac:spMkLst>
            <pc:docMk/>
            <pc:sldMk cId="3650237843" sldId="519"/>
            <ac:spMk id="64" creationId="{1F990CF7-3058-445B-BABC-02062BD375F6}"/>
          </ac:spMkLst>
        </pc:spChg>
        <pc:spChg chg="add mod">
          <ac:chgData name="秉宏 鍾" userId="589f3eab47b8e72e" providerId="LiveId" clId="{5952908A-7159-4862-9B39-C49C6B29EF27}" dt="2021-06-18T17:27:01.212" v="2020" actId="208"/>
          <ac:spMkLst>
            <pc:docMk/>
            <pc:sldMk cId="3650237843" sldId="519"/>
            <ac:spMk id="69" creationId="{5D722ADD-95C8-422A-8F18-573C038168B2}"/>
          </ac:spMkLst>
        </pc:spChg>
        <pc:spChg chg="add mod">
          <ac:chgData name="秉宏 鍾" userId="589f3eab47b8e72e" providerId="LiveId" clId="{5952908A-7159-4862-9B39-C49C6B29EF27}" dt="2021-06-18T17:27:01.212" v="2020" actId="208"/>
          <ac:spMkLst>
            <pc:docMk/>
            <pc:sldMk cId="3650237843" sldId="519"/>
            <ac:spMk id="76" creationId="{AF7683BD-EFFC-426C-A723-A7F90E52B9B7}"/>
          </ac:spMkLst>
        </pc:spChg>
        <pc:spChg chg="add mod">
          <ac:chgData name="秉宏 鍾" userId="589f3eab47b8e72e" providerId="LiveId" clId="{5952908A-7159-4862-9B39-C49C6B29EF27}" dt="2021-06-18T17:27:01.212" v="2020" actId="208"/>
          <ac:spMkLst>
            <pc:docMk/>
            <pc:sldMk cId="3650237843" sldId="519"/>
            <ac:spMk id="99" creationId="{207831D6-0D32-4725-AB69-220027312130}"/>
          </ac:spMkLst>
        </pc:spChg>
        <pc:grpChg chg="add mod">
          <ac:chgData name="秉宏 鍾" userId="589f3eab47b8e72e" providerId="LiveId" clId="{5952908A-7159-4862-9B39-C49C6B29EF27}" dt="2021-06-18T17:07:00.308" v="1783"/>
          <ac:grpSpMkLst>
            <pc:docMk/>
            <pc:sldMk cId="3650237843" sldId="519"/>
            <ac:grpSpMk id="14" creationId="{A7FFF7A9-5196-4732-958B-49B598392790}"/>
          </ac:grpSpMkLst>
        </pc:grpChg>
        <pc:picChg chg="add mod">
          <ac:chgData name="秉宏 鍾" userId="589f3eab47b8e72e" providerId="LiveId" clId="{5952908A-7159-4862-9B39-C49C6B29EF27}" dt="2021-06-18T17:27:08.114" v="2021" actId="2085"/>
          <ac:picMkLst>
            <pc:docMk/>
            <pc:sldMk cId="3650237843" sldId="519"/>
            <ac:picMk id="10" creationId="{4215B60B-2722-4E4F-B11B-AED962E63432}"/>
          </ac:picMkLst>
        </pc:picChg>
        <pc:picChg chg="add del mod">
          <ac:chgData name="秉宏 鍾" userId="589f3eab47b8e72e" providerId="LiveId" clId="{5952908A-7159-4862-9B39-C49C6B29EF27}" dt="2021-06-18T17:07:54.328" v="1797" actId="478"/>
          <ac:picMkLst>
            <pc:docMk/>
            <pc:sldMk cId="3650237843" sldId="519"/>
            <ac:picMk id="19" creationId="{3E71E881-9752-4BD7-8945-40926E7A5466}"/>
          </ac:picMkLst>
        </pc:picChg>
        <pc:picChg chg="add del mod">
          <ac:chgData name="秉宏 鍾" userId="589f3eab47b8e72e" providerId="LiveId" clId="{5952908A-7159-4862-9B39-C49C6B29EF27}" dt="2021-06-18T17:18:31.622" v="1912" actId="478"/>
          <ac:picMkLst>
            <pc:docMk/>
            <pc:sldMk cId="3650237843" sldId="519"/>
            <ac:picMk id="21" creationId="{4E3C37D0-6125-497A-A171-FF2AA8C5CF58}"/>
          </ac:picMkLst>
        </pc:picChg>
        <pc:picChg chg="add mod">
          <ac:chgData name="秉宏 鍾" userId="589f3eab47b8e72e" providerId="LiveId" clId="{5952908A-7159-4862-9B39-C49C6B29EF27}" dt="2021-06-18T17:20:38.015" v="1940" actId="14861"/>
          <ac:picMkLst>
            <pc:docMk/>
            <pc:sldMk cId="3650237843" sldId="519"/>
            <ac:picMk id="60" creationId="{99A3E28B-9453-4F89-B793-F31649D4518E}"/>
          </ac:picMkLst>
        </pc:picChg>
        <pc:cxnChg chg="add del mod">
          <ac:chgData name="秉宏 鍾" userId="589f3eab47b8e72e" providerId="LiveId" clId="{5952908A-7159-4862-9B39-C49C6B29EF27}" dt="2021-06-18T17:07:02.100" v="1784" actId="478"/>
          <ac:cxnSpMkLst>
            <pc:docMk/>
            <pc:sldMk cId="3650237843" sldId="519"/>
            <ac:cxnSpMk id="17" creationId="{7FE8964C-1893-4556-8DBB-8264C98FC80C}"/>
          </ac:cxnSpMkLst>
        </pc:cxnChg>
        <pc:cxnChg chg="add del mod">
          <ac:chgData name="秉宏 鍾" userId="589f3eab47b8e72e" providerId="LiveId" clId="{5952908A-7159-4862-9B39-C49C6B29EF27}" dt="2021-06-18T17:19:17.088" v="1926" actId="478"/>
          <ac:cxnSpMkLst>
            <pc:docMk/>
            <pc:sldMk cId="3650237843" sldId="519"/>
            <ac:cxnSpMk id="23" creationId="{3C3FDE83-B760-46DB-BE18-962C0AEB861C}"/>
          </ac:cxnSpMkLst>
        </pc:cxnChg>
        <pc:cxnChg chg="add mod">
          <ac:chgData name="秉宏 鍾" userId="589f3eab47b8e72e" providerId="LiveId" clId="{5952908A-7159-4862-9B39-C49C6B29EF27}" dt="2021-06-18T17:27:01.212" v="2020" actId="208"/>
          <ac:cxnSpMkLst>
            <pc:docMk/>
            <pc:sldMk cId="3650237843" sldId="519"/>
            <ac:cxnSpMk id="28" creationId="{41CEB707-1B82-4931-8B19-5C049295FE66}"/>
          </ac:cxnSpMkLst>
        </pc:cxnChg>
        <pc:cxnChg chg="add mod">
          <ac:chgData name="秉宏 鍾" userId="589f3eab47b8e72e" providerId="LiveId" clId="{5952908A-7159-4862-9B39-C49C6B29EF27}" dt="2021-06-18T17:27:01.212" v="2020" actId="208"/>
          <ac:cxnSpMkLst>
            <pc:docMk/>
            <pc:sldMk cId="3650237843" sldId="519"/>
            <ac:cxnSpMk id="40" creationId="{EF0DD5FE-579A-4C79-B815-85D6ACA48C19}"/>
          </ac:cxnSpMkLst>
        </pc:cxnChg>
        <pc:cxnChg chg="add del mod">
          <ac:chgData name="秉宏 鍾" userId="589f3eab47b8e72e" providerId="LiveId" clId="{5952908A-7159-4862-9B39-C49C6B29EF27}" dt="2021-06-18T17:20:00.536" v="1934" actId="21"/>
          <ac:cxnSpMkLst>
            <pc:docMk/>
            <pc:sldMk cId="3650237843" sldId="519"/>
            <ac:cxnSpMk id="52" creationId="{C59758EA-33D1-43D4-9AE4-2AAF686472F8}"/>
          </ac:cxnSpMkLst>
        </pc:cxnChg>
        <pc:cxnChg chg="add mod ord">
          <ac:chgData name="秉宏 鍾" userId="589f3eab47b8e72e" providerId="LiveId" clId="{5952908A-7159-4862-9B39-C49C6B29EF27}" dt="2021-06-18T17:27:18.589" v="2022" actId="14100"/>
          <ac:cxnSpMkLst>
            <pc:docMk/>
            <pc:sldMk cId="3650237843" sldId="519"/>
            <ac:cxnSpMk id="55" creationId="{6629D304-4414-4F64-B6A7-005D27B7A90A}"/>
          </ac:cxnSpMkLst>
        </pc:cxnChg>
        <pc:cxnChg chg="add mod">
          <ac:chgData name="秉宏 鍾" userId="589f3eab47b8e72e" providerId="LiveId" clId="{5952908A-7159-4862-9B39-C49C6B29EF27}" dt="2021-06-18T17:27:54.949" v="2029" actId="14100"/>
          <ac:cxnSpMkLst>
            <pc:docMk/>
            <pc:sldMk cId="3650237843" sldId="519"/>
            <ac:cxnSpMk id="65" creationId="{F656C9E3-C2A5-41AB-AF85-56C16A4E1845}"/>
          </ac:cxnSpMkLst>
        </pc:cxnChg>
        <pc:cxnChg chg="add mod">
          <ac:chgData name="秉宏 鍾" userId="589f3eab47b8e72e" providerId="LiveId" clId="{5952908A-7159-4862-9B39-C49C6B29EF27}" dt="2021-06-18T17:27:44.068" v="2027" actId="14100"/>
          <ac:cxnSpMkLst>
            <pc:docMk/>
            <pc:sldMk cId="3650237843" sldId="519"/>
            <ac:cxnSpMk id="66" creationId="{36162204-C02E-4AF2-82A7-035D541D209D}"/>
          </ac:cxnSpMkLst>
        </pc:cxnChg>
        <pc:cxnChg chg="add mod">
          <ac:chgData name="秉宏 鍾" userId="589f3eab47b8e72e" providerId="LiveId" clId="{5952908A-7159-4862-9B39-C49C6B29EF27}" dt="2021-06-18T17:27:01.212" v="2020" actId="208"/>
          <ac:cxnSpMkLst>
            <pc:docMk/>
            <pc:sldMk cId="3650237843" sldId="519"/>
            <ac:cxnSpMk id="70" creationId="{E19DDB53-2CB1-442F-91C8-81B2C4E75C28}"/>
          </ac:cxnSpMkLst>
        </pc:cxnChg>
        <pc:cxnChg chg="add mod">
          <ac:chgData name="秉宏 鍾" userId="589f3eab47b8e72e" providerId="LiveId" clId="{5952908A-7159-4862-9B39-C49C6B29EF27}" dt="2021-06-18T17:27:01.212" v="2020" actId="208"/>
          <ac:cxnSpMkLst>
            <pc:docMk/>
            <pc:sldMk cId="3650237843" sldId="519"/>
            <ac:cxnSpMk id="77" creationId="{956AF8D7-E001-4202-96EB-66AFA306994B}"/>
          </ac:cxnSpMkLst>
        </pc:cxnChg>
        <pc:cxnChg chg="add mod">
          <ac:chgData name="秉宏 鍾" userId="589f3eab47b8e72e" providerId="LiveId" clId="{5952908A-7159-4862-9B39-C49C6B29EF27}" dt="2021-06-18T17:27:01.212" v="2020" actId="208"/>
          <ac:cxnSpMkLst>
            <pc:docMk/>
            <pc:sldMk cId="3650237843" sldId="519"/>
            <ac:cxnSpMk id="86" creationId="{2BF2A25B-11A5-4978-85F3-61512AA5BEEB}"/>
          </ac:cxnSpMkLst>
        </pc:cxnChg>
        <pc:cxnChg chg="add mod ord">
          <ac:chgData name="秉宏 鍾" userId="589f3eab47b8e72e" providerId="LiveId" clId="{5952908A-7159-4862-9B39-C49C6B29EF27}" dt="2021-06-18T17:27:31.748" v="2025" actId="14100"/>
          <ac:cxnSpMkLst>
            <pc:docMk/>
            <pc:sldMk cId="3650237843" sldId="519"/>
            <ac:cxnSpMk id="100" creationId="{D0DB489F-D13A-4F67-9505-4CED8714020B}"/>
          </ac:cxnSpMkLst>
        </pc:cxnChg>
        <pc:cxnChg chg="add mod">
          <ac:chgData name="秉宏 鍾" userId="589f3eab47b8e72e" providerId="LiveId" clId="{5952908A-7159-4862-9B39-C49C6B29EF27}" dt="2021-06-20T16:37:48.420" v="4630" actId="208"/>
          <ac:cxnSpMkLst>
            <pc:docMk/>
            <pc:sldMk cId="3650237843" sldId="519"/>
            <ac:cxnSpMk id="112" creationId="{07179693-8A3D-4258-A465-6C1DAC3134B0}"/>
          </ac:cxnSpMkLst>
        </pc:cxnChg>
        <pc:cxnChg chg="add mod">
          <ac:chgData name="秉宏 鍾" userId="589f3eab47b8e72e" providerId="LiveId" clId="{5952908A-7159-4862-9B39-C49C6B29EF27}" dt="2021-06-20T16:37:48.420" v="4630" actId="208"/>
          <ac:cxnSpMkLst>
            <pc:docMk/>
            <pc:sldMk cId="3650237843" sldId="519"/>
            <ac:cxnSpMk id="123" creationId="{44582C94-0BD8-47F4-8403-CA2DF755EAC8}"/>
          </ac:cxnSpMkLst>
        </pc:cxnChg>
        <pc:cxnChg chg="add del mod">
          <ac:chgData name="秉宏 鍾" userId="589f3eab47b8e72e" providerId="LiveId" clId="{5952908A-7159-4862-9B39-C49C6B29EF27}" dt="2021-06-18T17:29:51.421" v="2048" actId="478"/>
          <ac:cxnSpMkLst>
            <pc:docMk/>
            <pc:sldMk cId="3650237843" sldId="519"/>
            <ac:cxnSpMk id="126" creationId="{4239E427-F1C6-45A7-B573-E6EFC11B69C6}"/>
          </ac:cxnSpMkLst>
        </pc:cxnChg>
      </pc:sldChg>
      <pc:sldChg chg="new del">
        <pc:chgData name="秉宏 鍾" userId="589f3eab47b8e72e" providerId="LiveId" clId="{5952908A-7159-4862-9B39-C49C6B29EF27}" dt="2021-06-18T17:25:21.082" v="2001" actId="680"/>
        <pc:sldMkLst>
          <pc:docMk/>
          <pc:sldMk cId="856489534" sldId="520"/>
        </pc:sldMkLst>
      </pc:sldChg>
      <pc:sldChg chg="addSp delSp modSp new mod modNotesTx">
        <pc:chgData name="秉宏 鍾" userId="589f3eab47b8e72e" providerId="LiveId" clId="{5952908A-7159-4862-9B39-C49C6B29EF27}" dt="2021-06-20T17:00:09.912" v="5182" actId="14861"/>
        <pc:sldMkLst>
          <pc:docMk/>
          <pc:sldMk cId="2333306266" sldId="520"/>
        </pc:sldMkLst>
        <pc:spChg chg="del">
          <ac:chgData name="秉宏 鍾" userId="589f3eab47b8e72e" providerId="LiveId" clId="{5952908A-7159-4862-9B39-C49C6B29EF27}" dt="2021-06-20T16:40:15.374" v="4633" actId="478"/>
          <ac:spMkLst>
            <pc:docMk/>
            <pc:sldMk cId="2333306266" sldId="520"/>
            <ac:spMk id="2" creationId="{866ED365-6650-407B-B2E0-EA04E43481A4}"/>
          </ac:spMkLst>
        </pc:spChg>
        <pc:spChg chg="del">
          <ac:chgData name="秉宏 鍾" userId="589f3eab47b8e72e" providerId="LiveId" clId="{5952908A-7159-4862-9B39-C49C6B29EF27}" dt="2021-06-20T16:40:13.003" v="4632" actId="478"/>
          <ac:spMkLst>
            <pc:docMk/>
            <pc:sldMk cId="2333306266" sldId="520"/>
            <ac:spMk id="3" creationId="{1DB2D1CF-368A-40C1-BE5B-792737B47B24}"/>
          </ac:spMkLst>
        </pc:spChg>
        <pc:spChg chg="del">
          <ac:chgData name="秉宏 鍾" userId="589f3eab47b8e72e" providerId="LiveId" clId="{5952908A-7159-4862-9B39-C49C6B29EF27}" dt="2021-06-20T16:40:13.003" v="4632" actId="478"/>
          <ac:spMkLst>
            <pc:docMk/>
            <pc:sldMk cId="2333306266" sldId="520"/>
            <ac:spMk id="4" creationId="{6D570114-35D1-46F1-9B43-1334081E6628}"/>
          </ac:spMkLst>
        </pc:spChg>
        <pc:spChg chg="del">
          <ac:chgData name="秉宏 鍾" userId="589f3eab47b8e72e" providerId="LiveId" clId="{5952908A-7159-4862-9B39-C49C6B29EF27}" dt="2021-06-20T16:40:13.003" v="4632" actId="478"/>
          <ac:spMkLst>
            <pc:docMk/>
            <pc:sldMk cId="2333306266" sldId="520"/>
            <ac:spMk id="5" creationId="{E75563D2-6867-4901-AFD1-3F8732DF18DB}"/>
          </ac:spMkLst>
        </pc:spChg>
        <pc:spChg chg="del">
          <ac:chgData name="秉宏 鍾" userId="589f3eab47b8e72e" providerId="LiveId" clId="{5952908A-7159-4862-9B39-C49C6B29EF27}" dt="2021-06-20T16:40:13.003" v="4632" actId="478"/>
          <ac:spMkLst>
            <pc:docMk/>
            <pc:sldMk cId="2333306266" sldId="520"/>
            <ac:spMk id="6" creationId="{0CEADA84-59BA-47AE-8419-57457C59528F}"/>
          </ac:spMkLst>
        </pc:spChg>
        <pc:spChg chg="del">
          <ac:chgData name="秉宏 鍾" userId="589f3eab47b8e72e" providerId="LiveId" clId="{5952908A-7159-4862-9B39-C49C6B29EF27}" dt="2021-06-20T16:40:13.003" v="4632" actId="478"/>
          <ac:spMkLst>
            <pc:docMk/>
            <pc:sldMk cId="2333306266" sldId="520"/>
            <ac:spMk id="7" creationId="{CE2D344E-9804-426A-9C7E-415EB349C805}"/>
          </ac:spMkLst>
        </pc:spChg>
        <pc:spChg chg="del">
          <ac:chgData name="秉宏 鍾" userId="589f3eab47b8e72e" providerId="LiveId" clId="{5952908A-7159-4862-9B39-C49C6B29EF27}" dt="2021-06-20T16:40:13.003" v="4632" actId="478"/>
          <ac:spMkLst>
            <pc:docMk/>
            <pc:sldMk cId="2333306266" sldId="520"/>
            <ac:spMk id="8" creationId="{5759D14F-9233-4190-821B-D7DF337A1AB1}"/>
          </ac:spMkLst>
        </pc:spChg>
        <pc:spChg chg="del">
          <ac:chgData name="秉宏 鍾" userId="589f3eab47b8e72e" providerId="LiveId" clId="{5952908A-7159-4862-9B39-C49C6B29EF27}" dt="2021-06-20T16:40:13.003" v="4632" actId="478"/>
          <ac:spMkLst>
            <pc:docMk/>
            <pc:sldMk cId="2333306266" sldId="520"/>
            <ac:spMk id="9" creationId="{9A8695DB-5C38-4C87-890F-745A79077DBD}"/>
          </ac:spMkLst>
        </pc:spChg>
        <pc:spChg chg="add mod">
          <ac:chgData name="秉宏 鍾" userId="589f3eab47b8e72e" providerId="LiveId" clId="{5952908A-7159-4862-9B39-C49C6B29EF27}" dt="2021-06-20T16:52:15.893" v="4856" actId="1076"/>
          <ac:spMkLst>
            <pc:docMk/>
            <pc:sldMk cId="2333306266" sldId="520"/>
            <ac:spMk id="12" creationId="{54CC22EC-0DF8-4CA3-A236-EA493492D0A2}"/>
          </ac:spMkLst>
        </pc:spChg>
        <pc:spChg chg="add del mod">
          <ac:chgData name="秉宏 鍾" userId="589f3eab47b8e72e" providerId="LiveId" clId="{5952908A-7159-4862-9B39-C49C6B29EF27}" dt="2021-06-20T16:52:18.601" v="4857" actId="478"/>
          <ac:spMkLst>
            <pc:docMk/>
            <pc:sldMk cId="2333306266" sldId="520"/>
            <ac:spMk id="13" creationId="{2470BBAA-546B-46F8-B671-A7E2C54E8DEB}"/>
          </ac:spMkLst>
        </pc:spChg>
        <pc:spChg chg="add mod">
          <ac:chgData name="秉宏 鍾" userId="589f3eab47b8e72e" providerId="LiveId" clId="{5952908A-7159-4862-9B39-C49C6B29EF27}" dt="2021-06-20T16:52:39.588" v="4884" actId="1076"/>
          <ac:spMkLst>
            <pc:docMk/>
            <pc:sldMk cId="2333306266" sldId="520"/>
            <ac:spMk id="14" creationId="{497046A9-747D-483F-A54D-E6C018B3065B}"/>
          </ac:spMkLst>
        </pc:spChg>
        <pc:spChg chg="add mod">
          <ac:chgData name="秉宏 鍾" userId="589f3eab47b8e72e" providerId="LiveId" clId="{5952908A-7159-4862-9B39-C49C6B29EF27}" dt="2021-06-20T16:53:17.332" v="4960" actId="1076"/>
          <ac:spMkLst>
            <pc:docMk/>
            <pc:sldMk cId="2333306266" sldId="520"/>
            <ac:spMk id="15" creationId="{4DF17989-5B22-40D6-96AA-AE66BC845344}"/>
          </ac:spMkLst>
        </pc:spChg>
        <pc:spChg chg="add mod">
          <ac:chgData name="秉宏 鍾" userId="589f3eab47b8e72e" providerId="LiveId" clId="{5952908A-7159-4862-9B39-C49C6B29EF27}" dt="2021-06-20T16:53:43.117" v="4992" actId="1038"/>
          <ac:spMkLst>
            <pc:docMk/>
            <pc:sldMk cId="2333306266" sldId="520"/>
            <ac:spMk id="16" creationId="{83B31758-8762-4929-8EA2-60783EF4D2D1}"/>
          </ac:spMkLst>
        </pc:spChg>
        <pc:spChg chg="add mod">
          <ac:chgData name="秉宏 鍾" userId="589f3eab47b8e72e" providerId="LiveId" clId="{5952908A-7159-4862-9B39-C49C6B29EF27}" dt="2021-06-20T16:54:18.736" v="5022" actId="20577"/>
          <ac:spMkLst>
            <pc:docMk/>
            <pc:sldMk cId="2333306266" sldId="520"/>
            <ac:spMk id="17" creationId="{AA84A89E-7BD4-4F3A-B889-DF68E32E28C8}"/>
          </ac:spMkLst>
        </pc:spChg>
        <pc:spChg chg="add mod">
          <ac:chgData name="秉宏 鍾" userId="589f3eab47b8e72e" providerId="LiveId" clId="{5952908A-7159-4862-9B39-C49C6B29EF27}" dt="2021-06-20T16:54:08.331" v="4996"/>
          <ac:spMkLst>
            <pc:docMk/>
            <pc:sldMk cId="2333306266" sldId="520"/>
            <ac:spMk id="18" creationId="{986F6AF4-52E3-4871-8816-471F2C841578}"/>
          </ac:spMkLst>
        </pc:spChg>
        <pc:spChg chg="add mod">
          <ac:chgData name="秉宏 鍾" userId="589f3eab47b8e72e" providerId="LiveId" clId="{5952908A-7159-4862-9B39-C49C6B29EF27}" dt="2021-06-20T16:54:08.331" v="4996"/>
          <ac:spMkLst>
            <pc:docMk/>
            <pc:sldMk cId="2333306266" sldId="520"/>
            <ac:spMk id="19" creationId="{40ABEE8A-635E-4F9F-A9E7-6C46A93677F2}"/>
          </ac:spMkLst>
        </pc:spChg>
        <pc:spChg chg="mod">
          <ac:chgData name="秉宏 鍾" userId="589f3eab47b8e72e" providerId="LiveId" clId="{5952908A-7159-4862-9B39-C49C6B29EF27}" dt="2021-06-20T16:54:08.331" v="4996"/>
          <ac:spMkLst>
            <pc:docMk/>
            <pc:sldMk cId="2333306266" sldId="520"/>
            <ac:spMk id="21" creationId="{DF3FE871-A101-4D27-8A73-20C6ED45ECA0}"/>
          </ac:spMkLst>
        </pc:spChg>
        <pc:spChg chg="mod">
          <ac:chgData name="秉宏 鍾" userId="589f3eab47b8e72e" providerId="LiveId" clId="{5952908A-7159-4862-9B39-C49C6B29EF27}" dt="2021-06-20T16:54:08.331" v="4996"/>
          <ac:spMkLst>
            <pc:docMk/>
            <pc:sldMk cId="2333306266" sldId="520"/>
            <ac:spMk id="22" creationId="{A560C96F-419D-45BA-987F-D7DCD489543B}"/>
          </ac:spMkLst>
        </pc:spChg>
        <pc:spChg chg="add mod">
          <ac:chgData name="秉宏 鍾" userId="589f3eab47b8e72e" providerId="LiveId" clId="{5952908A-7159-4862-9B39-C49C6B29EF27}" dt="2021-06-20T17:00:09.912" v="5182" actId="14861"/>
          <ac:spMkLst>
            <pc:docMk/>
            <pc:sldMk cId="2333306266" sldId="520"/>
            <ac:spMk id="23" creationId="{18139229-417D-44B5-908A-85D7E3AC5A2B}"/>
          </ac:spMkLst>
        </pc:spChg>
        <pc:grpChg chg="add del mod">
          <ac:chgData name="秉宏 鍾" userId="589f3eab47b8e72e" providerId="LiveId" clId="{5952908A-7159-4862-9B39-C49C6B29EF27}" dt="2021-06-20T17:00:01.375" v="5177" actId="478"/>
          <ac:grpSpMkLst>
            <pc:docMk/>
            <pc:sldMk cId="2333306266" sldId="520"/>
            <ac:grpSpMk id="20" creationId="{A2A5311B-9D57-46BF-BAE5-D5DAB96970E1}"/>
          </ac:grpSpMkLst>
        </pc:grpChg>
        <pc:picChg chg="add mod">
          <ac:chgData name="秉宏 鍾" userId="589f3eab47b8e72e" providerId="LiveId" clId="{5952908A-7159-4862-9B39-C49C6B29EF27}" dt="2021-06-20T16:53:57.813" v="4995"/>
          <ac:picMkLst>
            <pc:docMk/>
            <pc:sldMk cId="2333306266" sldId="520"/>
            <ac:picMk id="3074" creationId="{2BB3208E-5FA1-4C48-A6EC-934AFD43C8F6}"/>
          </ac:picMkLst>
        </pc:picChg>
        <pc:picChg chg="add mod">
          <ac:chgData name="秉宏 鍾" userId="589f3eab47b8e72e" providerId="LiveId" clId="{5952908A-7159-4862-9B39-C49C6B29EF27}" dt="2021-06-20T16:49:56.745" v="4771" actId="14861"/>
          <ac:picMkLst>
            <pc:docMk/>
            <pc:sldMk cId="2333306266" sldId="520"/>
            <ac:picMk id="3076" creationId="{A1151E6B-5EF1-4735-9BB5-7F3980B5B62F}"/>
          </ac:picMkLst>
        </pc:picChg>
      </pc:sldChg>
      <pc:sldMasterChg chg="addSp delSp modSp mod modTransition modSldLayout">
        <pc:chgData name="秉宏 鍾" userId="589f3eab47b8e72e" providerId="LiveId" clId="{5952908A-7159-4862-9B39-C49C6B29EF27}" dt="2021-06-20T15:52:50.434" v="2280"/>
        <pc:sldMasterMkLst>
          <pc:docMk/>
          <pc:sldMasterMk cId="3499978345" sldId="2147483660"/>
        </pc:sldMasterMkLst>
        <pc:spChg chg="mod">
          <ac:chgData name="秉宏 鍾" userId="589f3eab47b8e72e" providerId="LiveId" clId="{5952908A-7159-4862-9B39-C49C6B29EF27}" dt="2021-06-17T15:59:18.924" v="262" actId="1076"/>
          <ac:spMkLst>
            <pc:docMk/>
            <pc:sldMasterMk cId="3499978345" sldId="2147483660"/>
            <ac:spMk id="7" creationId="{01AE59C5-066E-420A-A76E-70888DA37B04}"/>
          </ac:spMkLst>
        </pc:spChg>
        <pc:spChg chg="mod">
          <ac:chgData name="秉宏 鍾" userId="589f3eab47b8e72e" providerId="LiveId" clId="{5952908A-7159-4862-9B39-C49C6B29EF27}" dt="2021-06-17T15:10:03.991" v="231" actId="14100"/>
          <ac:spMkLst>
            <pc:docMk/>
            <pc:sldMasterMk cId="3499978345" sldId="2147483660"/>
            <ac:spMk id="13" creationId="{4589B549-9704-490F-9461-2CA9CE26A443}"/>
          </ac:spMkLst>
        </pc:spChg>
        <pc:spChg chg="add mod">
          <ac:chgData name="秉宏 鍾" userId="589f3eab47b8e72e" providerId="LiveId" clId="{5952908A-7159-4862-9B39-C49C6B29EF27}" dt="2021-06-17T15:11:02.479" v="236" actId="1076"/>
          <ac:spMkLst>
            <pc:docMk/>
            <pc:sldMasterMk cId="3499978345" sldId="2147483660"/>
            <ac:spMk id="14" creationId="{C6D3F137-6C37-4FD5-8DAC-13241A7E16F1}"/>
          </ac:spMkLst>
        </pc:spChg>
        <pc:spChg chg="del mod">
          <ac:chgData name="秉宏 鍾" userId="589f3eab47b8e72e" providerId="LiveId" clId="{5952908A-7159-4862-9B39-C49C6B29EF27}" dt="2021-06-17T15:10:54.656" v="233" actId="478"/>
          <ac:spMkLst>
            <pc:docMk/>
            <pc:sldMasterMk cId="3499978345" sldId="2147483660"/>
            <ac:spMk id="15" creationId="{E36A6471-1D01-4026-B7EF-98C5C4A961F5}"/>
          </ac:spMkLst>
        </pc:spChg>
        <pc:sldLayoutChg chg="modTransition">
          <pc:chgData name="秉宏 鍾" userId="589f3eab47b8e72e" providerId="LiveId" clId="{5952908A-7159-4862-9B39-C49C6B29EF27}" dt="2021-06-20T15:52:50.434" v="2280"/>
          <pc:sldLayoutMkLst>
            <pc:docMk/>
            <pc:sldMasterMk cId="3499978345" sldId="2147483660"/>
            <pc:sldLayoutMk cId="1128720276" sldId="2147483661"/>
          </pc:sldLayoutMkLst>
        </pc:sldLayoutChg>
        <pc:sldLayoutChg chg="addSp delSp modSp mod modTransition">
          <pc:chgData name="秉宏 鍾" userId="589f3eab47b8e72e" providerId="LiveId" clId="{5952908A-7159-4862-9B39-C49C6B29EF27}" dt="2021-06-20T15:52:50.434" v="2280"/>
          <pc:sldLayoutMkLst>
            <pc:docMk/>
            <pc:sldMasterMk cId="3499978345" sldId="2147483660"/>
            <pc:sldLayoutMk cId="4027308771" sldId="2147483662"/>
          </pc:sldLayoutMkLst>
          <pc:spChg chg="add mod">
            <ac:chgData name="秉宏 鍾" userId="589f3eab47b8e72e" providerId="LiveId" clId="{5952908A-7159-4862-9B39-C49C6B29EF27}" dt="2021-06-17T15:11:31.063" v="243" actId="1076"/>
            <ac:spMkLst>
              <pc:docMk/>
              <pc:sldMasterMk cId="3499978345" sldId="2147483660"/>
              <pc:sldLayoutMk cId="4027308771" sldId="2147483662"/>
              <ac:spMk id="15" creationId="{FDC35F36-7F0F-45A0-A148-3BDE8766AC35}"/>
            </ac:spMkLst>
          </pc:spChg>
          <pc:spChg chg="del">
            <ac:chgData name="秉宏 鍾" userId="589f3eab47b8e72e" providerId="LiveId" clId="{5952908A-7159-4862-9B39-C49C6B29EF27}" dt="2021-06-17T15:11:27.369" v="242" actId="478"/>
            <ac:spMkLst>
              <pc:docMk/>
              <pc:sldMasterMk cId="3499978345" sldId="2147483660"/>
              <pc:sldLayoutMk cId="4027308771" sldId="2147483662"/>
              <ac:spMk id="16" creationId="{3C2BCA4A-D10F-4617-A258-39D58CEC6DBF}"/>
            </ac:spMkLst>
          </pc:spChg>
          <pc:spChg chg="del">
            <ac:chgData name="秉宏 鍾" userId="589f3eab47b8e72e" providerId="LiveId" clId="{5952908A-7159-4862-9B39-C49C6B29EF27}" dt="2021-06-17T15:11:27.369" v="242" actId="478"/>
            <ac:spMkLst>
              <pc:docMk/>
              <pc:sldMasterMk cId="3499978345" sldId="2147483660"/>
              <pc:sldLayoutMk cId="4027308771" sldId="2147483662"/>
              <ac:spMk id="17" creationId="{C88324C9-BE3C-4A38-9B2D-88EDBFF1C5E8}"/>
            </ac:spMkLst>
          </pc:spChg>
          <pc:spChg chg="add mod">
            <ac:chgData name="秉宏 鍾" userId="589f3eab47b8e72e" providerId="LiveId" clId="{5952908A-7159-4862-9B39-C49C6B29EF27}" dt="2021-06-17T15:11:33.640" v="244" actId="1076"/>
            <ac:spMkLst>
              <pc:docMk/>
              <pc:sldMasterMk cId="3499978345" sldId="2147483660"/>
              <pc:sldLayoutMk cId="4027308771" sldId="2147483662"/>
              <ac:spMk id="18" creationId="{568D0E46-9E7D-4B9F-A6D6-BC2CCA0F08DE}"/>
            </ac:spMkLst>
          </pc:spChg>
        </pc:sldLayoutChg>
        <pc:sldLayoutChg chg="addSp delSp modSp mod modTransition">
          <pc:chgData name="秉宏 鍾" userId="589f3eab47b8e72e" providerId="LiveId" clId="{5952908A-7159-4862-9B39-C49C6B29EF27}" dt="2021-06-20T15:52:50.434" v="2280"/>
          <pc:sldLayoutMkLst>
            <pc:docMk/>
            <pc:sldMasterMk cId="3499978345" sldId="2147483660"/>
            <pc:sldLayoutMk cId="313083564" sldId="2147483663"/>
          </pc:sldLayoutMkLst>
          <pc:spChg chg="del">
            <ac:chgData name="秉宏 鍾" userId="589f3eab47b8e72e" providerId="LiveId" clId="{5952908A-7159-4862-9B39-C49C6B29EF27}" dt="2021-06-17T15:11:43.981" v="245" actId="478"/>
            <ac:spMkLst>
              <pc:docMk/>
              <pc:sldMasterMk cId="3499978345" sldId="2147483660"/>
              <pc:sldLayoutMk cId="313083564" sldId="2147483663"/>
              <ac:spMk id="30" creationId="{EF549587-32D8-46BB-905E-2668EA3AD475}"/>
            </ac:spMkLst>
          </pc:spChg>
          <pc:spChg chg="add mod">
            <ac:chgData name="秉宏 鍾" userId="589f3eab47b8e72e" providerId="LiveId" clId="{5952908A-7159-4862-9B39-C49C6B29EF27}" dt="2021-06-17T15:11:44.197" v="246"/>
            <ac:spMkLst>
              <pc:docMk/>
              <pc:sldMasterMk cId="3499978345" sldId="2147483660"/>
              <pc:sldLayoutMk cId="313083564" sldId="2147483663"/>
              <ac:spMk id="32" creationId="{CC108A3D-B507-4E42-A7BA-9E3D4C3DD612}"/>
            </ac:spMkLst>
          </pc:spChg>
          <pc:spChg chg="del">
            <ac:chgData name="秉宏 鍾" userId="589f3eab47b8e72e" providerId="LiveId" clId="{5952908A-7159-4862-9B39-C49C6B29EF27}" dt="2021-06-17T15:11:43.981" v="245" actId="478"/>
            <ac:spMkLst>
              <pc:docMk/>
              <pc:sldMasterMk cId="3499978345" sldId="2147483660"/>
              <pc:sldLayoutMk cId="313083564" sldId="2147483663"/>
              <ac:spMk id="33" creationId="{625B536C-4690-43C5-9C6B-F9B36D493172}"/>
            </ac:spMkLst>
          </pc:spChg>
          <pc:spChg chg="add mod">
            <ac:chgData name="秉宏 鍾" userId="589f3eab47b8e72e" providerId="LiveId" clId="{5952908A-7159-4862-9B39-C49C6B29EF27}" dt="2021-06-17T15:11:44.197" v="246"/>
            <ac:spMkLst>
              <pc:docMk/>
              <pc:sldMasterMk cId="3499978345" sldId="2147483660"/>
              <pc:sldLayoutMk cId="313083564" sldId="2147483663"/>
              <ac:spMk id="34" creationId="{B9306898-BB97-4F9B-BA88-EF2416477CBA}"/>
            </ac:spMkLst>
          </pc:spChg>
        </pc:sldLayoutChg>
        <pc:sldLayoutChg chg="addSp delSp modSp mod modTransition">
          <pc:chgData name="秉宏 鍾" userId="589f3eab47b8e72e" providerId="LiveId" clId="{5952908A-7159-4862-9B39-C49C6B29EF27}" dt="2021-06-20T15:52:50.434" v="2280"/>
          <pc:sldLayoutMkLst>
            <pc:docMk/>
            <pc:sldMasterMk cId="3499978345" sldId="2147483660"/>
            <pc:sldLayoutMk cId="733192638" sldId="2147483664"/>
          </pc:sldLayoutMkLst>
          <pc:spChg chg="del">
            <ac:chgData name="秉宏 鍾" userId="589f3eab47b8e72e" providerId="LiveId" clId="{5952908A-7159-4862-9B39-C49C6B29EF27}" dt="2021-06-17T15:11:48.295" v="247" actId="478"/>
            <ac:spMkLst>
              <pc:docMk/>
              <pc:sldMasterMk cId="3499978345" sldId="2147483660"/>
              <pc:sldLayoutMk cId="733192638" sldId="2147483664"/>
              <ac:spMk id="10" creationId="{DDB3F6BF-883D-40AB-8020-748BE9380BE9}"/>
            </ac:spMkLst>
          </pc:spChg>
          <pc:spChg chg="del">
            <ac:chgData name="秉宏 鍾" userId="589f3eab47b8e72e" providerId="LiveId" clId="{5952908A-7159-4862-9B39-C49C6B29EF27}" dt="2021-06-17T15:11:48.295" v="247" actId="478"/>
            <ac:spMkLst>
              <pc:docMk/>
              <pc:sldMasterMk cId="3499978345" sldId="2147483660"/>
              <pc:sldLayoutMk cId="733192638" sldId="2147483664"/>
              <ac:spMk id="11" creationId="{A4C5958E-8EBB-4006-B525-957D4805EB30}"/>
            </ac:spMkLst>
          </pc:spChg>
          <pc:spChg chg="add mod">
            <ac:chgData name="秉宏 鍾" userId="589f3eab47b8e72e" providerId="LiveId" clId="{5952908A-7159-4862-9B39-C49C6B29EF27}" dt="2021-06-17T15:11:48.516" v="248"/>
            <ac:spMkLst>
              <pc:docMk/>
              <pc:sldMasterMk cId="3499978345" sldId="2147483660"/>
              <pc:sldLayoutMk cId="733192638" sldId="2147483664"/>
              <ac:spMk id="12" creationId="{08346725-4105-4585-A555-98166F82E716}"/>
            </ac:spMkLst>
          </pc:spChg>
          <pc:spChg chg="add mod">
            <ac:chgData name="秉宏 鍾" userId="589f3eab47b8e72e" providerId="LiveId" clId="{5952908A-7159-4862-9B39-C49C6B29EF27}" dt="2021-06-17T15:11:48.516" v="248"/>
            <ac:spMkLst>
              <pc:docMk/>
              <pc:sldMasterMk cId="3499978345" sldId="2147483660"/>
              <pc:sldLayoutMk cId="733192638" sldId="2147483664"/>
              <ac:spMk id="13" creationId="{7912F2CF-9050-49DE-A17C-A28DBE7B2479}"/>
            </ac:spMkLst>
          </pc:spChg>
        </pc:sldLayoutChg>
        <pc:sldLayoutChg chg="addSp delSp modSp mod modTransition">
          <pc:chgData name="秉宏 鍾" userId="589f3eab47b8e72e" providerId="LiveId" clId="{5952908A-7159-4862-9B39-C49C6B29EF27}" dt="2021-06-20T15:52:50.434" v="2280"/>
          <pc:sldLayoutMkLst>
            <pc:docMk/>
            <pc:sldMasterMk cId="3499978345" sldId="2147483660"/>
            <pc:sldLayoutMk cId="4254052502" sldId="2147483665"/>
          </pc:sldLayoutMkLst>
          <pc:spChg chg="del">
            <ac:chgData name="秉宏 鍾" userId="589f3eab47b8e72e" providerId="LiveId" clId="{5952908A-7159-4862-9B39-C49C6B29EF27}" dt="2021-06-17T15:11:51.788" v="249" actId="478"/>
            <ac:spMkLst>
              <pc:docMk/>
              <pc:sldMasterMk cId="3499978345" sldId="2147483660"/>
              <pc:sldLayoutMk cId="4254052502" sldId="2147483665"/>
              <ac:spMk id="18" creationId="{C97889EB-EA80-4CD5-B84A-A727F0FAD3A6}"/>
            </ac:spMkLst>
          </pc:spChg>
          <pc:spChg chg="del">
            <ac:chgData name="秉宏 鍾" userId="589f3eab47b8e72e" providerId="LiveId" clId="{5952908A-7159-4862-9B39-C49C6B29EF27}" dt="2021-06-17T15:11:51.788" v="249" actId="478"/>
            <ac:spMkLst>
              <pc:docMk/>
              <pc:sldMasterMk cId="3499978345" sldId="2147483660"/>
              <pc:sldLayoutMk cId="4254052502" sldId="2147483665"/>
              <ac:spMk id="19" creationId="{79C5C5EC-83B3-41D5-B4BB-4B9DE80E17EA}"/>
            </ac:spMkLst>
          </pc:spChg>
          <pc:spChg chg="add mod">
            <ac:chgData name="秉宏 鍾" userId="589f3eab47b8e72e" providerId="LiveId" clId="{5952908A-7159-4862-9B39-C49C6B29EF27}" dt="2021-06-17T15:11:51.981" v="250"/>
            <ac:spMkLst>
              <pc:docMk/>
              <pc:sldMasterMk cId="3499978345" sldId="2147483660"/>
              <pc:sldLayoutMk cId="4254052502" sldId="2147483665"/>
              <ac:spMk id="20" creationId="{93248F2D-25DD-4422-A94A-F87349AB60E4}"/>
            </ac:spMkLst>
          </pc:spChg>
          <pc:spChg chg="add mod">
            <ac:chgData name="秉宏 鍾" userId="589f3eab47b8e72e" providerId="LiveId" clId="{5952908A-7159-4862-9B39-C49C6B29EF27}" dt="2021-06-17T15:11:51.981" v="250"/>
            <ac:spMkLst>
              <pc:docMk/>
              <pc:sldMasterMk cId="3499978345" sldId="2147483660"/>
              <pc:sldLayoutMk cId="4254052502" sldId="2147483665"/>
              <ac:spMk id="21" creationId="{99CC3BB0-66EB-47FF-958B-1EB0CBB37A99}"/>
            </ac:spMkLst>
          </pc:spChg>
        </pc:sldLayoutChg>
        <pc:sldLayoutChg chg="modTransition">
          <pc:chgData name="秉宏 鍾" userId="589f3eab47b8e72e" providerId="LiveId" clId="{5952908A-7159-4862-9B39-C49C6B29EF27}" dt="2021-06-20T15:52:50.434" v="2280"/>
          <pc:sldLayoutMkLst>
            <pc:docMk/>
            <pc:sldMasterMk cId="3499978345" sldId="2147483660"/>
            <pc:sldLayoutMk cId="1958509623" sldId="2147483673"/>
          </pc:sldLayoutMkLst>
        </pc:sldLayoutChg>
        <pc:sldLayoutChg chg="addSp delSp modSp mod modTransition">
          <pc:chgData name="秉宏 鍾" userId="589f3eab47b8e72e" providerId="LiveId" clId="{5952908A-7159-4862-9B39-C49C6B29EF27}" dt="2021-06-20T15:52:50.434" v="2280"/>
          <pc:sldLayoutMkLst>
            <pc:docMk/>
            <pc:sldMasterMk cId="3499978345" sldId="2147483660"/>
            <pc:sldLayoutMk cId="4209310277" sldId="2147483674"/>
          </pc:sldLayoutMkLst>
          <pc:spChg chg="mod">
            <ac:chgData name="秉宏 鍾" userId="589f3eab47b8e72e" providerId="LiveId" clId="{5952908A-7159-4862-9B39-C49C6B29EF27}" dt="2021-06-17T15:11:57.722" v="252" actId="1076"/>
            <ac:spMkLst>
              <pc:docMk/>
              <pc:sldMasterMk cId="3499978345" sldId="2147483660"/>
              <pc:sldLayoutMk cId="4209310277" sldId="2147483674"/>
              <ac:spMk id="5" creationId="{FAC67CB6-13AD-4717-8437-582BB912780A}"/>
            </ac:spMkLst>
          </pc:spChg>
          <pc:spChg chg="add mod">
            <ac:chgData name="秉宏 鍾" userId="589f3eab47b8e72e" providerId="LiveId" clId="{5952908A-7159-4862-9B39-C49C6B29EF27}" dt="2021-06-17T15:11:59.374" v="254"/>
            <ac:spMkLst>
              <pc:docMk/>
              <pc:sldMasterMk cId="3499978345" sldId="2147483660"/>
              <pc:sldLayoutMk cId="4209310277" sldId="2147483674"/>
              <ac:spMk id="17" creationId="{D5CA82C5-F680-4A60-88C0-C53FB51840E6}"/>
            </ac:spMkLst>
          </pc:spChg>
          <pc:spChg chg="del">
            <ac:chgData name="秉宏 鍾" userId="589f3eab47b8e72e" providerId="LiveId" clId="{5952908A-7159-4862-9B39-C49C6B29EF27}" dt="2021-06-17T15:11:59.155" v="253" actId="478"/>
            <ac:spMkLst>
              <pc:docMk/>
              <pc:sldMasterMk cId="3499978345" sldId="2147483660"/>
              <pc:sldLayoutMk cId="4209310277" sldId="2147483674"/>
              <ac:spMk id="19" creationId="{E20A99AC-4F76-4E2D-A6D3-4487C01FE52E}"/>
            </ac:spMkLst>
          </pc:spChg>
          <pc:spChg chg="add mod">
            <ac:chgData name="秉宏 鍾" userId="589f3eab47b8e72e" providerId="LiveId" clId="{5952908A-7159-4862-9B39-C49C6B29EF27}" dt="2021-06-17T15:11:59.374" v="254"/>
            <ac:spMkLst>
              <pc:docMk/>
              <pc:sldMasterMk cId="3499978345" sldId="2147483660"/>
              <pc:sldLayoutMk cId="4209310277" sldId="2147483674"/>
              <ac:spMk id="20" creationId="{0C6694EA-C0E8-4767-93B9-A1D19C4FBE10}"/>
            </ac:spMkLst>
          </pc:spChg>
          <pc:spChg chg="del">
            <ac:chgData name="秉宏 鍾" userId="589f3eab47b8e72e" providerId="LiveId" clId="{5952908A-7159-4862-9B39-C49C6B29EF27}" dt="2021-06-17T15:11:59.155" v="253" actId="478"/>
            <ac:spMkLst>
              <pc:docMk/>
              <pc:sldMasterMk cId="3499978345" sldId="2147483660"/>
              <pc:sldLayoutMk cId="4209310277" sldId="2147483674"/>
              <ac:spMk id="23" creationId="{E515D10B-D190-4432-B783-47F8816E5879}"/>
            </ac:spMkLst>
          </pc:spChg>
        </pc:sldLayoutChg>
        <pc:sldLayoutChg chg="addSp delSp modSp mod modTransition">
          <pc:chgData name="秉宏 鍾" userId="589f3eab47b8e72e" providerId="LiveId" clId="{5952908A-7159-4862-9B39-C49C6B29EF27}" dt="2021-06-20T15:52:50.434" v="2280"/>
          <pc:sldLayoutMkLst>
            <pc:docMk/>
            <pc:sldMasterMk cId="3499978345" sldId="2147483660"/>
            <pc:sldLayoutMk cId="2689365525" sldId="2147483675"/>
          </pc:sldLayoutMkLst>
          <pc:spChg chg="del">
            <ac:chgData name="秉宏 鍾" userId="589f3eab47b8e72e" providerId="LiveId" clId="{5952908A-7159-4862-9B39-C49C6B29EF27}" dt="2021-06-17T15:12:02.737" v="255" actId="478"/>
            <ac:spMkLst>
              <pc:docMk/>
              <pc:sldMasterMk cId="3499978345" sldId="2147483660"/>
              <pc:sldLayoutMk cId="2689365525" sldId="2147483675"/>
              <ac:spMk id="45" creationId="{2E3C9F14-FAB5-4DF8-90C2-9C26CEED1035}"/>
            </ac:spMkLst>
          </pc:spChg>
          <pc:spChg chg="del">
            <ac:chgData name="秉宏 鍾" userId="589f3eab47b8e72e" providerId="LiveId" clId="{5952908A-7159-4862-9B39-C49C6B29EF27}" dt="2021-06-17T15:12:02.737" v="255" actId="478"/>
            <ac:spMkLst>
              <pc:docMk/>
              <pc:sldMasterMk cId="3499978345" sldId="2147483660"/>
              <pc:sldLayoutMk cId="2689365525" sldId="2147483675"/>
              <ac:spMk id="46" creationId="{C847703E-CDB4-446F-BF19-D30BBFA84872}"/>
            </ac:spMkLst>
          </pc:spChg>
          <pc:spChg chg="add mod">
            <ac:chgData name="秉宏 鍾" userId="589f3eab47b8e72e" providerId="LiveId" clId="{5952908A-7159-4862-9B39-C49C6B29EF27}" dt="2021-06-17T15:12:02.922" v="256"/>
            <ac:spMkLst>
              <pc:docMk/>
              <pc:sldMasterMk cId="3499978345" sldId="2147483660"/>
              <pc:sldLayoutMk cId="2689365525" sldId="2147483675"/>
              <ac:spMk id="47" creationId="{C9211C0E-7C4D-4D18-AF2B-79FDB912B2C4}"/>
            </ac:spMkLst>
          </pc:spChg>
          <pc:spChg chg="add mod">
            <ac:chgData name="秉宏 鍾" userId="589f3eab47b8e72e" providerId="LiveId" clId="{5952908A-7159-4862-9B39-C49C6B29EF27}" dt="2021-06-17T15:12:02.922" v="256"/>
            <ac:spMkLst>
              <pc:docMk/>
              <pc:sldMasterMk cId="3499978345" sldId="2147483660"/>
              <pc:sldLayoutMk cId="2689365525" sldId="2147483675"/>
              <ac:spMk id="48" creationId="{06D7A309-5191-4292-BDE7-BE8BD4479060}"/>
            </ac:spMkLst>
          </pc:spChg>
        </pc:sldLayoutChg>
        <pc:sldLayoutChg chg="modTransition">
          <pc:chgData name="秉宏 鍾" userId="589f3eab47b8e72e" providerId="LiveId" clId="{5952908A-7159-4862-9B39-C49C6B29EF27}" dt="2021-06-20T15:52:50.434" v="2280"/>
          <pc:sldLayoutMkLst>
            <pc:docMk/>
            <pc:sldMasterMk cId="3499978345" sldId="2147483660"/>
            <pc:sldLayoutMk cId="2381503187" sldId="2147483676"/>
          </pc:sldLayoutMkLst>
        </pc:sldLayoutChg>
        <pc:sldLayoutChg chg="addSp delSp modSp mod modTransition">
          <pc:chgData name="秉宏 鍾" userId="589f3eab47b8e72e" providerId="LiveId" clId="{5952908A-7159-4862-9B39-C49C6B29EF27}" dt="2021-06-20T15:52:50.434" v="2280"/>
          <pc:sldLayoutMkLst>
            <pc:docMk/>
            <pc:sldMasterMk cId="3499978345" sldId="2147483660"/>
            <pc:sldLayoutMk cId="816618103" sldId="2147483678"/>
          </pc:sldLayoutMkLst>
          <pc:spChg chg="del">
            <ac:chgData name="秉宏 鍾" userId="589f3eab47b8e72e" providerId="LiveId" clId="{5952908A-7159-4862-9B39-C49C6B29EF27}" dt="2021-06-17T15:12:06.647" v="257" actId="478"/>
            <ac:spMkLst>
              <pc:docMk/>
              <pc:sldMasterMk cId="3499978345" sldId="2147483660"/>
              <pc:sldLayoutMk cId="816618103" sldId="2147483678"/>
              <ac:spMk id="10" creationId="{442B4502-CB31-4A3F-B40F-EF970B8BEC4D}"/>
            </ac:spMkLst>
          </pc:spChg>
          <pc:spChg chg="del">
            <ac:chgData name="秉宏 鍾" userId="589f3eab47b8e72e" providerId="LiveId" clId="{5952908A-7159-4862-9B39-C49C6B29EF27}" dt="2021-06-17T15:12:06.647" v="257" actId="478"/>
            <ac:spMkLst>
              <pc:docMk/>
              <pc:sldMasterMk cId="3499978345" sldId="2147483660"/>
              <pc:sldLayoutMk cId="816618103" sldId="2147483678"/>
              <ac:spMk id="11" creationId="{7B09476D-05EE-4A7A-84CF-0AA16AAA08C7}"/>
            </ac:spMkLst>
          </pc:spChg>
          <pc:spChg chg="add mod">
            <ac:chgData name="秉宏 鍾" userId="589f3eab47b8e72e" providerId="LiveId" clId="{5952908A-7159-4862-9B39-C49C6B29EF27}" dt="2021-06-17T15:12:06.841" v="258"/>
            <ac:spMkLst>
              <pc:docMk/>
              <pc:sldMasterMk cId="3499978345" sldId="2147483660"/>
              <pc:sldLayoutMk cId="816618103" sldId="2147483678"/>
              <ac:spMk id="12" creationId="{84760A7C-A7FF-4521-9B61-939C9D3BA87A}"/>
            </ac:spMkLst>
          </pc:spChg>
          <pc:spChg chg="add mod">
            <ac:chgData name="秉宏 鍾" userId="589f3eab47b8e72e" providerId="LiveId" clId="{5952908A-7159-4862-9B39-C49C6B29EF27}" dt="2021-06-17T15:12:06.841" v="258"/>
            <ac:spMkLst>
              <pc:docMk/>
              <pc:sldMasterMk cId="3499978345" sldId="2147483660"/>
              <pc:sldLayoutMk cId="816618103" sldId="2147483678"/>
              <ac:spMk id="13" creationId="{0057B269-4D04-4601-BE90-D7AF792513DD}"/>
            </ac:spMkLst>
          </pc:spChg>
        </pc:sldLayoutChg>
        <pc:sldLayoutChg chg="modTransition">
          <pc:chgData name="秉宏 鍾" userId="589f3eab47b8e72e" providerId="LiveId" clId="{5952908A-7159-4862-9B39-C49C6B29EF27}" dt="2021-06-20T15:52:50.434" v="2280"/>
          <pc:sldLayoutMkLst>
            <pc:docMk/>
            <pc:sldMasterMk cId="3499978345" sldId="2147483660"/>
            <pc:sldLayoutMk cId="466770984" sldId="2147483679"/>
          </pc:sldLayoutMkLst>
        </pc:sldLayoutChg>
        <pc:sldLayoutChg chg="modTransition">
          <pc:chgData name="秉宏 鍾" userId="589f3eab47b8e72e" providerId="LiveId" clId="{5952908A-7159-4862-9B39-C49C6B29EF27}" dt="2021-06-20T15:52:50.434" v="2280"/>
          <pc:sldLayoutMkLst>
            <pc:docMk/>
            <pc:sldMasterMk cId="3499978345" sldId="2147483660"/>
            <pc:sldLayoutMk cId="2271505322" sldId="2147483680"/>
          </pc:sldLayoutMkLst>
        </pc:sldLayoutChg>
        <pc:sldLayoutChg chg="modTransition">
          <pc:chgData name="秉宏 鍾" userId="589f3eab47b8e72e" providerId="LiveId" clId="{5952908A-7159-4862-9B39-C49C6B29EF27}" dt="2021-06-20T15:52:50.434" v="2280"/>
          <pc:sldLayoutMkLst>
            <pc:docMk/>
            <pc:sldMasterMk cId="3499978345" sldId="2147483660"/>
            <pc:sldLayoutMk cId="2796322585" sldId="2147483681"/>
          </pc:sldLayoutMkLst>
        </pc:sldLayoutChg>
      </pc:sldMasterChg>
      <pc:sldMasterChg chg="modTransition modSldLayout">
        <pc:chgData name="秉宏 鍾" userId="589f3eab47b8e72e" providerId="LiveId" clId="{5952908A-7159-4862-9B39-C49C6B29EF27}" dt="2021-06-20T15:52:50.434" v="2280"/>
        <pc:sldMasterMkLst>
          <pc:docMk/>
          <pc:sldMasterMk cId="2820148549" sldId="2147483683"/>
        </pc:sldMasterMkLst>
        <pc:sldLayoutChg chg="modTransition">
          <pc:chgData name="秉宏 鍾" userId="589f3eab47b8e72e" providerId="LiveId" clId="{5952908A-7159-4862-9B39-C49C6B29EF27}" dt="2021-06-20T15:52:50.434" v="2280"/>
          <pc:sldLayoutMkLst>
            <pc:docMk/>
            <pc:sldMasterMk cId="2820148549" sldId="2147483683"/>
            <pc:sldLayoutMk cId="3325306405" sldId="2147483684"/>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916548344" sldId="2147483685"/>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596111316" sldId="2147483686"/>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821275147" sldId="2147483687"/>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204524075" sldId="2147483688"/>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1358137190" sldId="2147483689"/>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093618558" sldId="2147483690"/>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915365418" sldId="2147483691"/>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4274175594" sldId="2147483692"/>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72537685" sldId="2147483693"/>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000267983" sldId="2147483694"/>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1885916714" sldId="2147483695"/>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239513095" sldId="2147483696"/>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664345154" sldId="2147483697"/>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590233079" sldId="2147483698"/>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1663582676" sldId="2147483699"/>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062498465" sldId="2147483700"/>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978053054" sldId="2147483701"/>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149188845" sldId="2147483702"/>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34082246" sldId="2147483703"/>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427818305" sldId="2147483704"/>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580894351" sldId="2147483705"/>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105274417" sldId="2147483706"/>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899243495" sldId="2147483707"/>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63737828" sldId="2147483708"/>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365557416" sldId="2147483709"/>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9594706" sldId="2147483710"/>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750795743" sldId="2147483711"/>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488414682" sldId="2147483712"/>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626041499" sldId="2147483713"/>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4183599527" sldId="2147483714"/>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716523524" sldId="2147483715"/>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4181922325" sldId="2147483716"/>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732702368" sldId="2147483717"/>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156681534" sldId="2147483718"/>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988976983" sldId="2147483719"/>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26583121" sldId="2147483720"/>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464918131" sldId="2147483721"/>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1468112085" sldId="2147483722"/>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806979656" sldId="2147483723"/>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1287003871" sldId="2147483724"/>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784335116" sldId="2147483725"/>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596728296" sldId="2147483726"/>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810259450" sldId="2147483727"/>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919348067" sldId="2147483728"/>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664257537" sldId="2147483729"/>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641037819" sldId="2147483730"/>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3786593" sldId="2147483731"/>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166628513" sldId="2147483732"/>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418059003" sldId="2147483733"/>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699961998" sldId="2147483734"/>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602075595" sldId="2147483735"/>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985178588" sldId="2147483736"/>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015767545" sldId="2147483737"/>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1623314117" sldId="2147483738"/>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554137700" sldId="2147483739"/>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1051996267" sldId="2147483740"/>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1863894098" sldId="2147483741"/>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796909784" sldId="2147483742"/>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1604830659" sldId="2147483743"/>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1019160043" sldId="2147483744"/>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861606951" sldId="2147483745"/>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018151897" sldId="2147483746"/>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923749912" sldId="2147483747"/>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174158824" sldId="2147483748"/>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1773396359" sldId="2147483749"/>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277601025" sldId="2147483750"/>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1772119506" sldId="2147483751"/>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728754639" sldId="2147483752"/>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475091146" sldId="2147483753"/>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1148940453" sldId="2147483754"/>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506735342" sldId="2147483755"/>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409403006" sldId="2147483756"/>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954385804" sldId="2147483757"/>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229173623" sldId="2147483758"/>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767968325" sldId="2147483759"/>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1528123597" sldId="2147483760"/>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833498022" sldId="2147483761"/>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352256120" sldId="2147483762"/>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856316788" sldId="2147483763"/>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1047564049" sldId="2147483764"/>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610187582" sldId="2147483765"/>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688064385" sldId="2147483766"/>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199328675" sldId="2147483767"/>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993248331" sldId="2147483768"/>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611118215" sldId="2147483769"/>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1280705253" sldId="2147483770"/>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015336464" sldId="2147483771"/>
          </pc:sldLayoutMkLst>
        </pc:sldLayoutChg>
        <pc:sldLayoutChg chg="modTransition">
          <pc:chgData name="秉宏 鍾" userId="589f3eab47b8e72e" providerId="LiveId" clId="{5952908A-7159-4862-9B39-C49C6B29EF27}" dt="2021-06-20T15:52:50.434" v="2280"/>
          <pc:sldLayoutMkLst>
            <pc:docMk/>
            <pc:sldMasterMk cId="2820148549" sldId="2147483683"/>
            <pc:sldLayoutMk cId="2464993454" sldId="2147483772"/>
          </pc:sldLayoutMkLst>
        </pc:sldLayoutChg>
      </pc:sldMasterChg>
    </pc:docChg>
  </pc:docChgLst>
  <pc:docChgLst>
    <pc:chgData name="李 宗祐" userId="185b2b10afda6287" providerId="Windows Live" clId="Web-{75BC5F25-5DF8-4D79-86BD-8CA5C802F741}"/>
    <pc:docChg chg="modSld">
      <pc:chgData name="李 宗祐" userId="185b2b10afda6287" providerId="Windows Live" clId="Web-{75BC5F25-5DF8-4D79-86BD-8CA5C802F741}" dt="2021-06-18T15:57:00.479" v="5"/>
      <pc:docMkLst>
        <pc:docMk/>
      </pc:docMkLst>
      <pc:sldChg chg="modNotes">
        <pc:chgData name="李 宗祐" userId="185b2b10afda6287" providerId="Windows Live" clId="Web-{75BC5F25-5DF8-4D79-86BD-8CA5C802F741}" dt="2021-06-18T15:57:00.479" v="5"/>
        <pc:sldMkLst>
          <pc:docMk/>
          <pc:sldMk cId="2710624792" sldId="432"/>
        </pc:sldMkLst>
      </pc:sldChg>
    </pc:docChg>
  </pc:docChgLst>
  <pc:docChgLst>
    <pc:chgData name="鍾 秉宏" userId="589f3eab47b8e72e" providerId="Windows Live" clId="Web-{F4330195-ECE1-4DF4-BE8E-C36D236FC2BF}"/>
    <pc:docChg chg="modSld">
      <pc:chgData name="鍾 秉宏" userId="589f3eab47b8e72e" providerId="Windows Live" clId="Web-{F4330195-ECE1-4DF4-BE8E-C36D236FC2BF}" dt="2021-05-20T08:12:26.256" v="187" actId="1076"/>
      <pc:docMkLst>
        <pc:docMk/>
      </pc:docMkLst>
      <pc:sldChg chg="modSp">
        <pc:chgData name="鍾 秉宏" userId="589f3eab47b8e72e" providerId="Windows Live" clId="Web-{F4330195-ECE1-4DF4-BE8E-C36D236FC2BF}" dt="2021-05-20T07:58:12.767" v="0" actId="1076"/>
        <pc:sldMkLst>
          <pc:docMk/>
          <pc:sldMk cId="754208695" sldId="436"/>
        </pc:sldMkLst>
        <pc:picChg chg="mod">
          <ac:chgData name="鍾 秉宏" userId="589f3eab47b8e72e" providerId="Windows Live" clId="Web-{F4330195-ECE1-4DF4-BE8E-C36D236FC2BF}" dt="2021-05-20T07:58:12.767" v="0" actId="1076"/>
          <ac:picMkLst>
            <pc:docMk/>
            <pc:sldMk cId="754208695" sldId="436"/>
            <ac:picMk id="3084" creationId="{49F342C7-341B-4CD1-8809-D5A3A400BD8B}"/>
          </ac:picMkLst>
        </pc:picChg>
      </pc:sldChg>
    </pc:docChg>
  </pc:docChgLst>
  <pc:docChgLst>
    <pc:chgData name="秉宏 鍾" userId="589f3eab47b8e72e" providerId="LiveId" clId="{596A0120-38B5-6D4C-9374-5092720FA974}"/>
    <pc:docChg chg="undo custSel modSld">
      <pc:chgData name="秉宏 鍾" userId="589f3eab47b8e72e" providerId="LiveId" clId="{596A0120-38B5-6D4C-9374-5092720FA974}" dt="2021-06-19T10:42:01.895" v="282" actId="14100"/>
      <pc:docMkLst>
        <pc:docMk/>
      </pc:docMkLst>
      <pc:sldChg chg="addSp delSp modSp">
        <pc:chgData name="秉宏 鍾" userId="589f3eab47b8e72e" providerId="LiveId" clId="{596A0120-38B5-6D4C-9374-5092720FA974}" dt="2021-06-19T10:42:01.895" v="282" actId="14100"/>
        <pc:sldMkLst>
          <pc:docMk/>
          <pc:sldMk cId="353820450" sldId="517"/>
        </pc:sldMkLst>
        <pc:spChg chg="add del mod">
          <ac:chgData name="秉宏 鍾" userId="589f3eab47b8e72e" providerId="LiveId" clId="{596A0120-38B5-6D4C-9374-5092720FA974}" dt="2021-06-19T10:12:05.941" v="2" actId="478"/>
          <ac:spMkLst>
            <pc:docMk/>
            <pc:sldMk cId="353820450" sldId="517"/>
            <ac:spMk id="2" creationId="{9A9DABF6-56D2-1348-AF3E-5B48110B2532}"/>
          </ac:spMkLst>
        </pc:spChg>
        <pc:spChg chg="add mod">
          <ac:chgData name="秉宏 鍾" userId="589f3eab47b8e72e" providerId="LiveId" clId="{596A0120-38B5-6D4C-9374-5092720FA974}" dt="2021-06-19T10:25:01.693" v="161" actId="1076"/>
          <ac:spMkLst>
            <pc:docMk/>
            <pc:sldMk cId="353820450" sldId="517"/>
            <ac:spMk id="3" creationId="{C194A67A-F45E-A943-A1C2-26DDCEA58543}"/>
          </ac:spMkLst>
        </pc:spChg>
        <pc:spChg chg="add mod">
          <ac:chgData name="秉宏 鍾" userId="589f3eab47b8e72e" providerId="LiveId" clId="{596A0120-38B5-6D4C-9374-5092720FA974}" dt="2021-06-19T10:15:52.017" v="96" actId="1076"/>
          <ac:spMkLst>
            <pc:docMk/>
            <pc:sldMk cId="353820450" sldId="517"/>
            <ac:spMk id="4" creationId="{C7BA7824-A104-DF4D-B41B-CC009785CB7B}"/>
          </ac:spMkLst>
        </pc:spChg>
        <pc:spChg chg="add mod">
          <ac:chgData name="秉宏 鍾" userId="589f3eab47b8e72e" providerId="LiveId" clId="{596A0120-38B5-6D4C-9374-5092720FA974}" dt="2021-06-19T10:25:44.365" v="170" actId="1076"/>
          <ac:spMkLst>
            <pc:docMk/>
            <pc:sldMk cId="353820450" sldId="517"/>
            <ac:spMk id="5" creationId="{09FFB922-2E4F-3047-AC74-C6194CD7D9AB}"/>
          </ac:spMkLst>
        </pc:spChg>
        <pc:spChg chg="add mod">
          <ac:chgData name="秉宏 鍾" userId="589f3eab47b8e72e" providerId="LiveId" clId="{596A0120-38B5-6D4C-9374-5092720FA974}" dt="2021-06-19T10:42:01.895" v="282" actId="14100"/>
          <ac:spMkLst>
            <pc:docMk/>
            <pc:sldMk cId="353820450" sldId="517"/>
            <ac:spMk id="7" creationId="{39CE7093-F35B-7246-9745-D65268D34709}"/>
          </ac:spMkLst>
        </pc:spChg>
        <pc:cxnChg chg="mod">
          <ac:chgData name="秉宏 鍾" userId="589f3eab47b8e72e" providerId="LiveId" clId="{596A0120-38B5-6D4C-9374-5092720FA974}" dt="2021-06-19T10:25:54.138" v="171" actId="14100"/>
          <ac:cxnSpMkLst>
            <pc:docMk/>
            <pc:sldMk cId="353820450" sldId="517"/>
            <ac:cxnSpMk id="28" creationId="{E5B282E8-3FDC-4FE4-852F-5B43FC983030}"/>
          </ac:cxnSpMkLst>
        </pc:cxnChg>
      </pc:sldChg>
    </pc:docChg>
  </pc:docChgLst>
  <pc:docChgLst>
    <pc:chgData userId="589f3eab47b8e72e" providerId="LiveId" clId="{84EFBD51-27E9-449B-988D-30C2EE498918}"/>
    <pc:docChg chg="undo redo custSel addSld delSld modSld sldOrd modMainMaster">
      <pc:chgData name="" userId="589f3eab47b8e72e" providerId="LiveId" clId="{84EFBD51-27E9-449B-988D-30C2EE498918}" dt="2021-05-20T09:51:37.623" v="2323"/>
      <pc:docMkLst>
        <pc:docMk/>
      </pc:docMkLst>
      <pc:sldChg chg="addSp modSp modAnim modNotesTx">
        <pc:chgData name="" userId="589f3eab47b8e72e" providerId="LiveId" clId="{84EFBD51-27E9-449B-988D-30C2EE498918}" dt="2021-05-20T07:52:33.267" v="2311"/>
        <pc:sldMkLst>
          <pc:docMk/>
          <pc:sldMk cId="3626533949" sldId="381"/>
        </pc:sldMkLst>
        <pc:spChg chg="mod">
          <ac:chgData name="" userId="589f3eab47b8e72e" providerId="LiveId" clId="{84EFBD51-27E9-449B-988D-30C2EE498918}" dt="2021-05-20T07:46:38.689" v="1956" actId="20577"/>
          <ac:spMkLst>
            <pc:docMk/>
            <pc:sldMk cId="3626533949" sldId="381"/>
            <ac:spMk id="49" creationId="{00000000-0000-0000-0000-000000000000}"/>
          </ac:spMkLst>
        </pc:spChg>
        <pc:spChg chg="mod">
          <ac:chgData name="" userId="589f3eab47b8e72e" providerId="LiveId" clId="{84EFBD51-27E9-449B-988D-30C2EE498918}" dt="2021-05-20T07:45:47.872" v="1900" actId="1076"/>
          <ac:spMkLst>
            <pc:docMk/>
            <pc:sldMk cId="3626533949" sldId="381"/>
            <ac:spMk id="50" creationId="{769E9A8E-FDFF-4586-B5DA-D9A09C250C15}"/>
          </ac:spMkLst>
        </pc:spChg>
        <pc:picChg chg="add mod">
          <ac:chgData name="" userId="589f3eab47b8e72e" providerId="LiveId" clId="{84EFBD51-27E9-449B-988D-30C2EE498918}" dt="2021-05-19T10:07:24.224" v="392" actId="14861"/>
          <ac:picMkLst>
            <pc:docMk/>
            <pc:sldMk cId="3626533949" sldId="381"/>
            <ac:picMk id="1026" creationId="{FB981150-0572-4359-92E7-1A43DF17D894}"/>
          </ac:picMkLst>
        </pc:picChg>
      </pc:sldChg>
      <pc:sldChg chg="addSp delSp modSp add ord modTransition delAnim modAnim modNotesTx">
        <pc:chgData name="" userId="589f3eab47b8e72e" providerId="LiveId" clId="{84EFBD51-27E9-449B-988D-30C2EE498918}" dt="2021-05-19T11:12:36.844" v="1568"/>
        <pc:sldMkLst>
          <pc:docMk/>
          <pc:sldMk cId="754208695" sldId="436"/>
        </pc:sldMkLst>
        <pc:spChg chg="mod">
          <ac:chgData name="" userId="589f3eab47b8e72e" providerId="LiveId" clId="{84EFBD51-27E9-449B-988D-30C2EE498918}" dt="2021-05-19T10:19:28.667" v="540" actId="1076"/>
          <ac:spMkLst>
            <pc:docMk/>
            <pc:sldMk cId="754208695" sldId="436"/>
            <ac:spMk id="2" creationId="{00000000-0000-0000-0000-000000000000}"/>
          </ac:spMkLst>
        </pc:spChg>
        <pc:spChg chg="del">
          <ac:chgData name="" userId="589f3eab47b8e72e" providerId="LiveId" clId="{84EFBD51-27E9-449B-988D-30C2EE498918}" dt="2021-05-19T10:18:24.515" v="510" actId="478"/>
          <ac:spMkLst>
            <pc:docMk/>
            <pc:sldMk cId="754208695" sldId="436"/>
            <ac:spMk id="3" creationId="{00000000-0000-0000-0000-000000000000}"/>
          </ac:spMkLst>
        </pc:spChg>
        <pc:spChg chg="del">
          <ac:chgData name="" userId="589f3eab47b8e72e" providerId="LiveId" clId="{84EFBD51-27E9-449B-988D-30C2EE498918}" dt="2021-05-19T10:18:24.515" v="510" actId="478"/>
          <ac:spMkLst>
            <pc:docMk/>
            <pc:sldMk cId="754208695" sldId="436"/>
            <ac:spMk id="4" creationId="{00000000-0000-0000-0000-000000000000}"/>
          </ac:spMkLst>
        </pc:spChg>
        <pc:spChg chg="del">
          <ac:chgData name="" userId="589f3eab47b8e72e" providerId="LiveId" clId="{84EFBD51-27E9-449B-988D-30C2EE498918}" dt="2021-05-19T10:18:24.515" v="510" actId="478"/>
          <ac:spMkLst>
            <pc:docMk/>
            <pc:sldMk cId="754208695" sldId="436"/>
            <ac:spMk id="5" creationId="{00000000-0000-0000-0000-000000000000}"/>
          </ac:spMkLst>
        </pc:spChg>
        <pc:spChg chg="add del mod">
          <ac:chgData name="" userId="589f3eab47b8e72e" providerId="LiveId" clId="{84EFBD51-27E9-449B-988D-30C2EE498918}" dt="2021-05-19T10:41:00.657" v="1178" actId="478"/>
          <ac:spMkLst>
            <pc:docMk/>
            <pc:sldMk cId="754208695" sldId="436"/>
            <ac:spMk id="6" creationId="{1AC44C1D-84EA-4CC0-9228-DFC40D09AE06}"/>
          </ac:spMkLst>
        </pc:spChg>
        <pc:spChg chg="add mod">
          <ac:chgData name="" userId="589f3eab47b8e72e" providerId="LiveId" clId="{84EFBD51-27E9-449B-988D-30C2EE498918}" dt="2021-05-19T11:10:50.459" v="1539" actId="1076"/>
          <ac:spMkLst>
            <pc:docMk/>
            <pc:sldMk cId="754208695" sldId="436"/>
            <ac:spMk id="7" creationId="{B64B6FB1-5C3D-46FE-BAD8-2EE4A58C1B38}"/>
          </ac:spMkLst>
        </pc:spChg>
        <pc:spChg chg="add mod">
          <ac:chgData name="" userId="589f3eab47b8e72e" providerId="LiveId" clId="{84EFBD51-27E9-449B-988D-30C2EE498918}" dt="2021-05-19T11:11:00.027" v="1543" actId="1076"/>
          <ac:spMkLst>
            <pc:docMk/>
            <pc:sldMk cId="754208695" sldId="436"/>
            <ac:spMk id="9" creationId="{8C9BC307-6323-48B0-B492-7D266C8A9016}"/>
          </ac:spMkLst>
        </pc:spChg>
        <pc:spChg chg="add mod">
          <ac:chgData name="" userId="589f3eab47b8e72e" providerId="LiveId" clId="{84EFBD51-27E9-449B-988D-30C2EE498918}" dt="2021-05-19T10:13:30.467" v="416" actId="1076"/>
          <ac:spMkLst>
            <pc:docMk/>
            <pc:sldMk cId="754208695" sldId="436"/>
            <ac:spMk id="40" creationId="{1858B8DB-6B84-4F1F-AF67-4276783ED99A}"/>
          </ac:spMkLst>
        </pc:spChg>
        <pc:spChg chg="add">
          <ac:chgData name="" userId="589f3eab47b8e72e" providerId="LiveId" clId="{84EFBD51-27E9-449B-988D-30C2EE498918}" dt="2021-05-19T10:13:24.432" v="414"/>
          <ac:spMkLst>
            <pc:docMk/>
            <pc:sldMk cId="754208695" sldId="436"/>
            <ac:spMk id="41" creationId="{C3D982D1-A4B1-4919-98A5-3E14702E7A91}"/>
          </ac:spMkLst>
        </pc:spChg>
        <pc:spChg chg="add">
          <ac:chgData name="" userId="589f3eab47b8e72e" providerId="LiveId" clId="{84EFBD51-27E9-449B-988D-30C2EE498918}" dt="2021-05-19T10:13:24.432" v="414"/>
          <ac:spMkLst>
            <pc:docMk/>
            <pc:sldMk cId="754208695" sldId="436"/>
            <ac:spMk id="42" creationId="{D57272A9-EAD1-46A3-8AD3-E1B9269D7C32}"/>
          </ac:spMkLst>
        </pc:spChg>
        <pc:spChg chg="del mod topLvl">
          <ac:chgData name="" userId="589f3eab47b8e72e" providerId="LiveId" clId="{84EFBD51-27E9-449B-988D-30C2EE498918}" dt="2021-05-19T10:25:38.531" v="747" actId="478"/>
          <ac:spMkLst>
            <pc:docMk/>
            <pc:sldMk cId="754208695" sldId="436"/>
            <ac:spMk id="44" creationId="{165373E4-214E-4FE4-B738-9896480E1610}"/>
          </ac:spMkLst>
        </pc:spChg>
        <pc:spChg chg="del mod topLvl">
          <ac:chgData name="" userId="589f3eab47b8e72e" providerId="LiveId" clId="{84EFBD51-27E9-449B-988D-30C2EE498918}" dt="2021-05-19T10:56:03.449" v="1420" actId="478"/>
          <ac:spMkLst>
            <pc:docMk/>
            <pc:sldMk cId="754208695" sldId="436"/>
            <ac:spMk id="45" creationId="{D0C80034-0B92-4DB3-9DC5-047DC31B51E2}"/>
          </ac:spMkLst>
        </pc:spChg>
        <pc:spChg chg="del mod topLvl">
          <ac:chgData name="" userId="589f3eab47b8e72e" providerId="LiveId" clId="{84EFBD51-27E9-449B-988D-30C2EE498918}" dt="2021-05-19T10:25:41.284" v="749" actId="478"/>
          <ac:spMkLst>
            <pc:docMk/>
            <pc:sldMk cId="754208695" sldId="436"/>
            <ac:spMk id="47" creationId="{0C39B153-2BCC-4893-8EFF-CE4B263CB79C}"/>
          </ac:spMkLst>
        </pc:spChg>
        <pc:spChg chg="del mod topLvl">
          <ac:chgData name="" userId="589f3eab47b8e72e" providerId="LiveId" clId="{84EFBD51-27E9-449B-988D-30C2EE498918}" dt="2021-05-19T10:59:31.357" v="1449" actId="478"/>
          <ac:spMkLst>
            <pc:docMk/>
            <pc:sldMk cId="754208695" sldId="436"/>
            <ac:spMk id="48" creationId="{C340DFC7-BCB2-4198-901C-4A31379B02B4}"/>
          </ac:spMkLst>
        </pc:spChg>
        <pc:spChg chg="del mod topLvl">
          <ac:chgData name="" userId="589f3eab47b8e72e" providerId="LiveId" clId="{84EFBD51-27E9-449B-988D-30C2EE498918}" dt="2021-05-19T10:25:42.430" v="750" actId="478"/>
          <ac:spMkLst>
            <pc:docMk/>
            <pc:sldMk cId="754208695" sldId="436"/>
            <ac:spMk id="52" creationId="{1754BBD0-48CC-43F3-98FB-9C8CEB8A4E16}"/>
          </ac:spMkLst>
        </pc:spChg>
        <pc:spChg chg="del mod topLvl">
          <ac:chgData name="" userId="589f3eab47b8e72e" providerId="LiveId" clId="{84EFBD51-27E9-449B-988D-30C2EE498918}" dt="2021-05-19T11:02:56.433" v="1468" actId="478"/>
          <ac:spMkLst>
            <pc:docMk/>
            <pc:sldMk cId="754208695" sldId="436"/>
            <ac:spMk id="54" creationId="{4952A874-1522-4BA1-A2A4-9E3A97C770C1}"/>
          </ac:spMkLst>
        </pc:spChg>
        <pc:spChg chg="mod">
          <ac:chgData name="" userId="589f3eab47b8e72e" providerId="LiveId" clId="{84EFBD51-27E9-449B-988D-30C2EE498918}" dt="2021-05-19T11:09:34.699" v="1521" actId="14100"/>
          <ac:spMkLst>
            <pc:docMk/>
            <pc:sldMk cId="754208695" sldId="436"/>
            <ac:spMk id="58" creationId="{00000000-0000-0000-0000-000000000000}"/>
          </ac:spMkLst>
        </pc:spChg>
        <pc:spChg chg="mod">
          <ac:chgData name="" userId="589f3eab47b8e72e" providerId="LiveId" clId="{84EFBD51-27E9-449B-988D-30C2EE498918}" dt="2021-05-19T11:10:31.688" v="1535" actId="1076"/>
          <ac:spMkLst>
            <pc:docMk/>
            <pc:sldMk cId="754208695" sldId="436"/>
            <ac:spMk id="59" creationId="{00000000-0000-0000-0000-000000000000}"/>
          </ac:spMkLst>
        </pc:spChg>
        <pc:spChg chg="mod">
          <ac:chgData name="" userId="589f3eab47b8e72e" providerId="LiveId" clId="{84EFBD51-27E9-449B-988D-30C2EE498918}" dt="2021-05-19T11:08:40.075" v="1509" actId="14100"/>
          <ac:spMkLst>
            <pc:docMk/>
            <pc:sldMk cId="754208695" sldId="436"/>
            <ac:spMk id="60" creationId="{00000000-0000-0000-0000-000000000000}"/>
          </ac:spMkLst>
        </pc:spChg>
        <pc:spChg chg="mod">
          <ac:chgData name="" userId="589f3eab47b8e72e" providerId="LiveId" clId="{84EFBD51-27E9-449B-988D-30C2EE498918}" dt="2021-05-19T11:10:09.315" v="1528" actId="14100"/>
          <ac:spMkLst>
            <pc:docMk/>
            <pc:sldMk cId="754208695" sldId="436"/>
            <ac:spMk id="61" creationId="{00000000-0000-0000-0000-000000000000}"/>
          </ac:spMkLst>
        </pc:spChg>
        <pc:spChg chg="del mod topLvl">
          <ac:chgData name="" userId="589f3eab47b8e72e" providerId="LiveId" clId="{84EFBD51-27E9-449B-988D-30C2EE498918}" dt="2021-05-19T10:25:43.578" v="751" actId="478"/>
          <ac:spMkLst>
            <pc:docMk/>
            <pc:sldMk cId="754208695" sldId="436"/>
            <ac:spMk id="63" creationId="{C3E84DA9-EAD3-47C8-B2C0-439267BFF193}"/>
          </ac:spMkLst>
        </pc:spChg>
        <pc:spChg chg="del mod topLvl">
          <ac:chgData name="" userId="589f3eab47b8e72e" providerId="LiveId" clId="{84EFBD51-27E9-449B-988D-30C2EE498918}" dt="2021-05-19T11:07:30.687" v="1488" actId="478"/>
          <ac:spMkLst>
            <pc:docMk/>
            <pc:sldMk cId="754208695" sldId="436"/>
            <ac:spMk id="64" creationId="{A849D9ED-1C19-4480-A3E9-D433E9BA1336}"/>
          </ac:spMkLst>
        </pc:spChg>
        <pc:spChg chg="add del mod">
          <ac:chgData name="" userId="589f3eab47b8e72e" providerId="LiveId" clId="{84EFBD51-27E9-449B-988D-30C2EE498918}" dt="2021-05-19T11:00:29.321" v="1456" actId="478"/>
          <ac:spMkLst>
            <pc:docMk/>
            <pc:sldMk cId="754208695" sldId="436"/>
            <ac:spMk id="65" creationId="{5054398F-2C6C-4A55-A030-4200600C6F9D}"/>
          </ac:spMkLst>
        </pc:spChg>
        <pc:spChg chg="add mod">
          <ac:chgData name="" userId="589f3eab47b8e72e" providerId="LiveId" clId="{84EFBD51-27E9-449B-988D-30C2EE498918}" dt="2021-05-19T11:10:20.331" v="1530" actId="1076"/>
          <ac:spMkLst>
            <pc:docMk/>
            <pc:sldMk cId="754208695" sldId="436"/>
            <ac:spMk id="66" creationId="{722D1459-9C49-45C3-8769-5DF9B530B596}"/>
          </ac:spMkLst>
        </pc:spChg>
        <pc:spChg chg="add mod">
          <ac:chgData name="" userId="589f3eab47b8e72e" providerId="LiveId" clId="{84EFBD51-27E9-449B-988D-30C2EE498918}" dt="2021-05-19T11:11:06.034" v="1544" actId="1076"/>
          <ac:spMkLst>
            <pc:docMk/>
            <pc:sldMk cId="754208695" sldId="436"/>
            <ac:spMk id="67" creationId="{9FAEC7AE-2BBE-4F58-A6D9-55AE7CCD1D9F}"/>
          </ac:spMkLst>
        </pc:spChg>
        <pc:spChg chg="mod">
          <ac:chgData name="" userId="589f3eab47b8e72e" providerId="LiveId" clId="{84EFBD51-27E9-449B-988D-30C2EE498918}" dt="2021-05-19T10:20:51.066" v="643" actId="2711"/>
          <ac:spMkLst>
            <pc:docMk/>
            <pc:sldMk cId="754208695" sldId="436"/>
            <ac:spMk id="69" creationId="{00000000-0000-0000-0000-000000000000}"/>
          </ac:spMkLst>
        </pc:spChg>
        <pc:spChg chg="mod">
          <ac:chgData name="" userId="589f3eab47b8e72e" providerId="LiveId" clId="{84EFBD51-27E9-449B-988D-30C2EE498918}" dt="2021-05-19T10:20:59.467" v="644" actId="207"/>
          <ac:spMkLst>
            <pc:docMk/>
            <pc:sldMk cId="754208695" sldId="436"/>
            <ac:spMk id="70" creationId="{00000000-0000-0000-0000-000000000000}"/>
          </ac:spMkLst>
        </pc:spChg>
        <pc:spChg chg="mod">
          <ac:chgData name="" userId="589f3eab47b8e72e" providerId="LiveId" clId="{84EFBD51-27E9-449B-988D-30C2EE498918}" dt="2021-05-19T10:22:02.013" v="677" actId="20577"/>
          <ac:spMkLst>
            <pc:docMk/>
            <pc:sldMk cId="754208695" sldId="436"/>
            <ac:spMk id="72" creationId="{00000000-0000-0000-0000-000000000000}"/>
          </ac:spMkLst>
        </pc:spChg>
        <pc:spChg chg="mod">
          <ac:chgData name="" userId="589f3eab47b8e72e" providerId="LiveId" clId="{84EFBD51-27E9-449B-988D-30C2EE498918}" dt="2021-05-19T10:22:36.604" v="681" actId="207"/>
          <ac:spMkLst>
            <pc:docMk/>
            <pc:sldMk cId="754208695" sldId="436"/>
            <ac:spMk id="73" creationId="{00000000-0000-0000-0000-000000000000}"/>
          </ac:spMkLst>
        </pc:spChg>
        <pc:spChg chg="mod">
          <ac:chgData name="" userId="589f3eab47b8e72e" providerId="LiveId" clId="{84EFBD51-27E9-449B-988D-30C2EE498918}" dt="2021-05-19T10:24:07.045" v="706" actId="20577"/>
          <ac:spMkLst>
            <pc:docMk/>
            <pc:sldMk cId="754208695" sldId="436"/>
            <ac:spMk id="75" creationId="{00000000-0000-0000-0000-000000000000}"/>
          </ac:spMkLst>
        </pc:spChg>
        <pc:spChg chg="mod">
          <ac:chgData name="" userId="589f3eab47b8e72e" providerId="LiveId" clId="{84EFBD51-27E9-449B-988D-30C2EE498918}" dt="2021-05-19T10:24:18.866" v="710" actId="207"/>
          <ac:spMkLst>
            <pc:docMk/>
            <pc:sldMk cId="754208695" sldId="436"/>
            <ac:spMk id="76" creationId="{00000000-0000-0000-0000-000000000000}"/>
          </ac:spMkLst>
        </pc:spChg>
        <pc:spChg chg="mod">
          <ac:chgData name="" userId="589f3eab47b8e72e" providerId="LiveId" clId="{84EFBD51-27E9-449B-988D-30C2EE498918}" dt="2021-05-19T10:25:02.548" v="739" actId="20577"/>
          <ac:spMkLst>
            <pc:docMk/>
            <pc:sldMk cId="754208695" sldId="436"/>
            <ac:spMk id="78" creationId="{00000000-0000-0000-0000-000000000000}"/>
          </ac:spMkLst>
        </pc:spChg>
        <pc:spChg chg="mod">
          <ac:chgData name="" userId="589f3eab47b8e72e" providerId="LiveId" clId="{84EFBD51-27E9-449B-988D-30C2EE498918}" dt="2021-05-19T10:24:55.667" v="714" actId="207"/>
          <ac:spMkLst>
            <pc:docMk/>
            <pc:sldMk cId="754208695" sldId="436"/>
            <ac:spMk id="79" creationId="{00000000-0000-0000-0000-000000000000}"/>
          </ac:spMkLst>
        </pc:spChg>
        <pc:spChg chg="add mod">
          <ac:chgData name="" userId="589f3eab47b8e72e" providerId="LiveId" clId="{84EFBD51-27E9-449B-988D-30C2EE498918}" dt="2021-05-19T11:11:25.458" v="1549" actId="1076"/>
          <ac:spMkLst>
            <pc:docMk/>
            <pc:sldMk cId="754208695" sldId="436"/>
            <ac:spMk id="80" creationId="{6922CBFB-7830-4530-A6F7-3AD78B808ADC}"/>
          </ac:spMkLst>
        </pc:spChg>
        <pc:grpChg chg="mod">
          <ac:chgData name="" userId="589f3eab47b8e72e" providerId="LiveId" clId="{84EFBD51-27E9-449B-988D-30C2EE498918}" dt="2021-05-19T11:09:59.748" v="1527" actId="688"/>
          <ac:grpSpMkLst>
            <pc:docMk/>
            <pc:sldMk cId="754208695" sldId="436"/>
            <ac:grpSpMk id="32" creationId="{00000000-0000-0000-0000-000000000000}"/>
          </ac:grpSpMkLst>
        </pc:grpChg>
        <pc:grpChg chg="add del mod">
          <ac:chgData name="" userId="589f3eab47b8e72e" providerId="LiveId" clId="{84EFBD51-27E9-449B-988D-30C2EE498918}" dt="2021-05-19T10:25:38.531" v="747" actId="478"/>
          <ac:grpSpMkLst>
            <pc:docMk/>
            <pc:sldMk cId="754208695" sldId="436"/>
            <ac:grpSpMk id="43" creationId="{0A0AD7DC-2A36-4529-9C98-6D86D5F115E7}"/>
          </ac:grpSpMkLst>
        </pc:grpChg>
        <pc:grpChg chg="add del mod">
          <ac:chgData name="" userId="589f3eab47b8e72e" providerId="LiveId" clId="{84EFBD51-27E9-449B-988D-30C2EE498918}" dt="2021-05-19T10:25:41.284" v="749" actId="478"/>
          <ac:grpSpMkLst>
            <pc:docMk/>
            <pc:sldMk cId="754208695" sldId="436"/>
            <ac:grpSpMk id="46" creationId="{B0C5C370-AEEA-4D0D-BA1F-1E5A7101A266}"/>
          </ac:grpSpMkLst>
        </pc:grpChg>
        <pc:grpChg chg="add del mod">
          <ac:chgData name="" userId="589f3eab47b8e72e" providerId="LiveId" clId="{84EFBD51-27E9-449B-988D-30C2EE498918}" dt="2021-05-19T10:25:42.430" v="750" actId="478"/>
          <ac:grpSpMkLst>
            <pc:docMk/>
            <pc:sldMk cId="754208695" sldId="436"/>
            <ac:grpSpMk id="50" creationId="{723DC70D-63B4-4BBD-BC47-F64F37CC17C1}"/>
          </ac:grpSpMkLst>
        </pc:grpChg>
        <pc:grpChg chg="add del mod">
          <ac:chgData name="" userId="589f3eab47b8e72e" providerId="LiveId" clId="{84EFBD51-27E9-449B-988D-30C2EE498918}" dt="2021-05-19T10:25:43.578" v="751" actId="478"/>
          <ac:grpSpMkLst>
            <pc:docMk/>
            <pc:sldMk cId="754208695" sldId="436"/>
            <ac:grpSpMk id="62" creationId="{5A6EEF9F-CA03-497C-B609-529BE6E70068}"/>
          </ac:grpSpMkLst>
        </pc:grpChg>
        <pc:grpChg chg="del">
          <ac:chgData name="" userId="589f3eab47b8e72e" providerId="LiveId" clId="{84EFBD51-27E9-449B-988D-30C2EE498918}" dt="2021-05-19T10:25:17.493" v="740"/>
          <ac:grpSpMkLst>
            <pc:docMk/>
            <pc:sldMk cId="754208695" sldId="436"/>
            <ac:grpSpMk id="68" creationId="{00000000-0000-0000-0000-000000000000}"/>
          </ac:grpSpMkLst>
        </pc:grpChg>
        <pc:grpChg chg="del mod">
          <ac:chgData name="" userId="589f3eab47b8e72e" providerId="LiveId" clId="{84EFBD51-27E9-449B-988D-30C2EE498918}" dt="2021-05-19T10:25:17.493" v="740"/>
          <ac:grpSpMkLst>
            <pc:docMk/>
            <pc:sldMk cId="754208695" sldId="436"/>
            <ac:grpSpMk id="71" creationId="{00000000-0000-0000-0000-000000000000}"/>
          </ac:grpSpMkLst>
        </pc:grpChg>
        <pc:grpChg chg="del mod">
          <ac:chgData name="" userId="589f3eab47b8e72e" providerId="LiveId" clId="{84EFBD51-27E9-449B-988D-30C2EE498918}" dt="2021-05-19T10:25:17.493" v="740"/>
          <ac:grpSpMkLst>
            <pc:docMk/>
            <pc:sldMk cId="754208695" sldId="436"/>
            <ac:grpSpMk id="74" creationId="{00000000-0000-0000-0000-000000000000}"/>
          </ac:grpSpMkLst>
        </pc:grpChg>
        <pc:grpChg chg="del mod">
          <ac:chgData name="" userId="589f3eab47b8e72e" providerId="LiveId" clId="{84EFBD51-27E9-449B-988D-30C2EE498918}" dt="2021-05-19T10:25:17.493" v="740"/>
          <ac:grpSpMkLst>
            <pc:docMk/>
            <pc:sldMk cId="754208695" sldId="436"/>
            <ac:grpSpMk id="77" creationId="{00000000-0000-0000-0000-000000000000}"/>
          </ac:grpSpMkLst>
        </pc:grpChg>
        <pc:picChg chg="add mod">
          <ac:chgData name="" userId="589f3eab47b8e72e" providerId="LiveId" clId="{84EFBD51-27E9-449B-988D-30C2EE498918}" dt="2021-05-19T11:10:25.395" v="1533" actId="1076"/>
          <ac:picMkLst>
            <pc:docMk/>
            <pc:sldMk cId="754208695" sldId="436"/>
            <ac:picMk id="3074" creationId="{E72E6647-9748-44B0-A0BB-8933BA520655}"/>
          </ac:picMkLst>
        </pc:picChg>
        <pc:picChg chg="add mod">
          <ac:chgData name="" userId="589f3eab47b8e72e" providerId="LiveId" clId="{84EFBD51-27E9-449B-988D-30C2EE498918}" dt="2021-05-19T11:10:57.778" v="1542" actId="1076"/>
          <ac:picMkLst>
            <pc:docMk/>
            <pc:sldMk cId="754208695" sldId="436"/>
            <ac:picMk id="3076" creationId="{AF84B0A2-B20A-4675-86C1-C0D7A3A7C074}"/>
          </ac:picMkLst>
        </pc:picChg>
        <pc:picChg chg="add mod ord">
          <ac:chgData name="" userId="589f3eab47b8e72e" providerId="LiveId" clId="{84EFBD51-27E9-449B-988D-30C2EE498918}" dt="2021-05-19T11:10:46.003" v="1538" actId="1076"/>
          <ac:picMkLst>
            <pc:docMk/>
            <pc:sldMk cId="754208695" sldId="436"/>
            <ac:picMk id="3078" creationId="{1EA367F5-8364-434E-8A43-F9F845800A52}"/>
          </ac:picMkLst>
        </pc:picChg>
        <pc:picChg chg="add mod">
          <ac:chgData name="" userId="589f3eab47b8e72e" providerId="LiveId" clId="{84EFBD51-27E9-449B-988D-30C2EE498918}" dt="2021-05-19T11:11:13.993" v="1548" actId="1076"/>
          <ac:picMkLst>
            <pc:docMk/>
            <pc:sldMk cId="754208695" sldId="436"/>
            <ac:picMk id="3080" creationId="{6DFF6B9A-305C-4889-A7AB-F8FEC8096971}"/>
          </ac:picMkLst>
        </pc:picChg>
        <pc:picChg chg="add mod">
          <ac:chgData name="" userId="589f3eab47b8e72e" providerId="LiveId" clId="{84EFBD51-27E9-449B-988D-30C2EE498918}" dt="2021-05-19T11:11:38.399" v="1553" actId="14861"/>
          <ac:picMkLst>
            <pc:docMk/>
            <pc:sldMk cId="754208695" sldId="436"/>
            <ac:picMk id="3082" creationId="{74D08753-39E4-4D9C-8B80-32D3955DA1B9}"/>
          </ac:picMkLst>
        </pc:picChg>
        <pc:picChg chg="add mod ord">
          <ac:chgData name="" userId="589f3eab47b8e72e" providerId="LiveId" clId="{84EFBD51-27E9-449B-988D-30C2EE498918}" dt="2021-05-19T11:12:09.112" v="1566" actId="14861"/>
          <ac:picMkLst>
            <pc:docMk/>
            <pc:sldMk cId="754208695" sldId="436"/>
            <ac:picMk id="3084" creationId="{49F342C7-341B-4CD1-8809-D5A3A400BD8B}"/>
          </ac:picMkLst>
        </pc:picChg>
        <pc:picChg chg="add mod">
          <ac:chgData name="" userId="589f3eab47b8e72e" providerId="LiveId" clId="{84EFBD51-27E9-449B-988D-30C2EE498918}" dt="2021-05-19T11:12:04.786" v="1564" actId="1076"/>
          <ac:picMkLst>
            <pc:docMk/>
            <pc:sldMk cId="754208695" sldId="436"/>
            <ac:picMk id="3086" creationId="{0660324C-B964-4282-BC51-C5CACF99E452}"/>
          </ac:picMkLst>
        </pc:picChg>
      </pc:sldChg>
      <pc:sldChg chg="modSp add modTransition">
        <pc:chgData name="" userId="589f3eab47b8e72e" providerId="LiveId" clId="{84EFBD51-27E9-449B-988D-30C2EE498918}" dt="2021-05-19T11:19:54.449" v="1707"/>
        <pc:sldMkLst>
          <pc:docMk/>
          <pc:sldMk cId="2153273482" sldId="514"/>
        </pc:sldMkLst>
        <pc:spChg chg="mod">
          <ac:chgData name="" userId="589f3eab47b8e72e" providerId="LiveId" clId="{84EFBD51-27E9-449B-988D-30C2EE498918}" dt="2021-05-19T11:19:48.421" v="1706" actId="2711"/>
          <ac:spMkLst>
            <pc:docMk/>
            <pc:sldMk cId="2153273482" sldId="514"/>
            <ac:spMk id="2" creationId="{00000000-0000-0000-0000-000000000000}"/>
          </ac:spMkLst>
        </pc:spChg>
        <pc:spChg chg="mod">
          <ac:chgData name="" userId="589f3eab47b8e72e" providerId="LiveId" clId="{84EFBD51-27E9-449B-988D-30C2EE498918}" dt="2021-05-19T11:19:00.259" v="1662" actId="20577"/>
          <ac:spMkLst>
            <pc:docMk/>
            <pc:sldMk cId="2153273482" sldId="514"/>
            <ac:spMk id="5" creationId="{00000000-0000-0000-0000-000000000000}"/>
          </ac:spMkLst>
        </pc:spChg>
        <pc:grpChg chg="mod">
          <ac:chgData name="" userId="589f3eab47b8e72e" providerId="LiveId" clId="{84EFBD51-27E9-449B-988D-30C2EE498918}" dt="2021-05-19T11:19:03.792" v="1664" actId="1076"/>
          <ac:grpSpMkLst>
            <pc:docMk/>
            <pc:sldMk cId="2153273482" sldId="514"/>
            <ac:grpSpMk id="7" creationId="{00000000-0000-0000-0000-000000000000}"/>
          </ac:grpSpMkLst>
        </pc:grpChg>
        <pc:grpChg chg="mod">
          <ac:chgData name="" userId="589f3eab47b8e72e" providerId="LiveId" clId="{84EFBD51-27E9-449B-988D-30C2EE498918}" dt="2021-05-19T11:19:02.377" v="1663" actId="1076"/>
          <ac:grpSpMkLst>
            <pc:docMk/>
            <pc:sldMk cId="2153273482" sldId="514"/>
            <ac:grpSpMk id="11" creationId="{00000000-0000-0000-0000-000000000000}"/>
          </ac:grpSpMkLst>
        </pc:grpChg>
      </pc:sldChg>
      <pc:sldMasterChg chg="modSldLayout">
        <pc:chgData name="" userId="589f3eab47b8e72e" providerId="LiveId" clId="{84EFBD51-27E9-449B-988D-30C2EE498918}" dt="2021-05-20T06:55:34.626" v="1829"/>
        <pc:sldMasterMkLst>
          <pc:docMk/>
          <pc:sldMasterMk cId="2820148549" sldId="2147483683"/>
        </pc:sldMasterMkLst>
        <pc:sldLayoutChg chg="addSp delSp modSp">
          <pc:chgData name="" userId="589f3eab47b8e72e" providerId="LiveId" clId="{84EFBD51-27E9-449B-988D-30C2EE498918}" dt="2021-05-20T06:55:34.626" v="1829"/>
          <pc:sldLayoutMkLst>
            <pc:docMk/>
            <pc:sldMasterMk cId="2820148549" sldId="2147483683"/>
            <pc:sldLayoutMk cId="3488414682" sldId="2147483712"/>
          </pc:sldLayoutMkLst>
          <pc:spChg chg="mod">
            <ac:chgData name="" userId="589f3eab47b8e72e" providerId="LiveId" clId="{84EFBD51-27E9-449B-988D-30C2EE498918}" dt="2021-05-19T11:15:31.976" v="1585" actId="1076"/>
            <ac:spMkLst>
              <pc:docMk/>
              <pc:sldMasterMk cId="2820148549" sldId="2147483683"/>
              <pc:sldLayoutMk cId="3488414682" sldId="2147483712"/>
              <ac:spMk id="15" creationId="{00000000-0000-0000-0000-000000000000}"/>
            </ac:spMkLst>
          </pc:spChg>
          <pc:spChg chg="del">
            <ac:chgData name="" userId="589f3eab47b8e72e" providerId="LiveId" clId="{84EFBD51-27E9-449B-988D-30C2EE498918}" dt="2021-05-20T06:55:34.626" v="1829"/>
            <ac:spMkLst>
              <pc:docMk/>
              <pc:sldMasterMk cId="2820148549" sldId="2147483683"/>
              <pc:sldLayoutMk cId="3488414682" sldId="2147483712"/>
              <ac:spMk id="17" creationId="{00000000-0000-0000-0000-000000000000}"/>
            </ac:spMkLst>
          </pc:spChg>
          <pc:spChg chg="add mod">
            <ac:chgData name="" userId="589f3eab47b8e72e" providerId="LiveId" clId="{84EFBD51-27E9-449B-988D-30C2EE498918}" dt="2021-05-19T11:15:46.222" v="1587" actId="1076"/>
            <ac:spMkLst>
              <pc:docMk/>
              <pc:sldMasterMk cId="2820148549" sldId="2147483683"/>
              <pc:sldLayoutMk cId="3488414682" sldId="2147483712"/>
              <ac:spMk id="37" creationId="{CFB20F8E-8DD3-45E2-9205-B57B6F9F3576}"/>
            </ac:spMkLst>
          </pc:spChg>
          <pc:spChg chg="add del mod">
            <ac:chgData name="" userId="589f3eab47b8e72e" providerId="LiveId" clId="{84EFBD51-27E9-449B-988D-30C2EE498918}" dt="2021-05-20T06:55:34.626" v="1829"/>
            <ac:spMkLst>
              <pc:docMk/>
              <pc:sldMasterMk cId="2820148549" sldId="2147483683"/>
              <pc:sldLayoutMk cId="3488414682" sldId="2147483712"/>
              <ac:spMk id="38" creationId="{4B6E0EAE-02FA-481C-934F-F000D60B220F}"/>
            </ac:spMkLst>
          </pc:spChg>
          <pc:spChg chg="add mod">
            <ac:chgData name="" userId="589f3eab47b8e72e" providerId="LiveId" clId="{84EFBD51-27E9-449B-988D-30C2EE498918}" dt="2021-05-19T11:15:46.222" v="1587" actId="1076"/>
            <ac:spMkLst>
              <pc:docMk/>
              <pc:sldMasterMk cId="2820148549" sldId="2147483683"/>
              <pc:sldLayoutMk cId="3488414682" sldId="2147483712"/>
              <ac:spMk id="39" creationId="{5A76EEE0-725C-48BD-9165-C1E22F569481}"/>
            </ac:spMkLst>
          </pc:spChg>
          <pc:spChg chg="add mod">
            <ac:chgData name="" userId="589f3eab47b8e72e" providerId="LiveId" clId="{84EFBD51-27E9-449B-988D-30C2EE498918}" dt="2021-05-19T11:15:46.222" v="1587" actId="1076"/>
            <ac:spMkLst>
              <pc:docMk/>
              <pc:sldMasterMk cId="2820148549" sldId="2147483683"/>
              <pc:sldLayoutMk cId="3488414682" sldId="2147483712"/>
              <ac:spMk id="40" creationId="{37974EB3-13A2-4D20-9FB2-D713EC8DAB8F}"/>
            </ac:spMkLst>
          </pc:spChg>
          <pc:spChg chg="mod">
            <ac:chgData name="" userId="589f3eab47b8e72e" providerId="LiveId" clId="{84EFBD51-27E9-449B-988D-30C2EE498918}" dt="2021-05-19T11:15:20.455" v="1581" actId="1076"/>
            <ac:spMkLst>
              <pc:docMk/>
              <pc:sldMasterMk cId="2820148549" sldId="2147483683"/>
              <pc:sldLayoutMk cId="3488414682" sldId="2147483712"/>
              <ac:spMk id="53" creationId="{00000000-0000-0000-0000-000000000000}"/>
            </ac:spMkLst>
          </pc:spChg>
          <pc:spChg chg="del mod">
            <ac:chgData name="" userId="589f3eab47b8e72e" providerId="LiveId" clId="{84EFBD51-27E9-449B-988D-30C2EE498918}" dt="2021-05-20T06:55:34.626" v="1829"/>
            <ac:spMkLst>
              <pc:docMk/>
              <pc:sldMasterMk cId="2820148549" sldId="2147483683"/>
              <pc:sldLayoutMk cId="3488414682" sldId="2147483712"/>
              <ac:spMk id="54" creationId="{00000000-0000-0000-0000-000000000000}"/>
            </ac:spMkLst>
          </pc:spChg>
          <pc:spChg chg="mod">
            <ac:chgData name="" userId="589f3eab47b8e72e" providerId="LiveId" clId="{84EFBD51-27E9-449B-988D-30C2EE498918}" dt="2021-05-19T11:15:20.455" v="1581" actId="1076"/>
            <ac:spMkLst>
              <pc:docMk/>
              <pc:sldMasterMk cId="2820148549" sldId="2147483683"/>
              <pc:sldLayoutMk cId="3488414682" sldId="2147483712"/>
              <ac:spMk id="55" creationId="{00000000-0000-0000-0000-000000000000}"/>
            </ac:spMkLst>
          </pc:spChg>
          <pc:spChg chg="mod">
            <ac:chgData name="" userId="589f3eab47b8e72e" providerId="LiveId" clId="{84EFBD51-27E9-449B-988D-30C2EE498918}" dt="2021-05-19T11:15:20.455" v="1581" actId="1076"/>
            <ac:spMkLst>
              <pc:docMk/>
              <pc:sldMasterMk cId="2820148549" sldId="2147483683"/>
              <pc:sldLayoutMk cId="3488414682" sldId="2147483712"/>
              <ac:spMk id="56" creationId="{00000000-0000-0000-0000-000000000000}"/>
            </ac:spMkLst>
          </pc:spChg>
          <pc:spChg chg="mod">
            <ac:chgData name="" userId="589f3eab47b8e72e" providerId="LiveId" clId="{84EFBD51-27E9-449B-988D-30C2EE498918}" dt="2021-05-19T11:15:23.671" v="1582" actId="1076"/>
            <ac:spMkLst>
              <pc:docMk/>
              <pc:sldMasterMk cId="2820148549" sldId="2147483683"/>
              <pc:sldLayoutMk cId="3488414682" sldId="2147483712"/>
              <ac:spMk id="57" creationId="{00000000-0000-0000-0000-000000000000}"/>
            </ac:spMkLst>
          </pc:spChg>
          <pc:spChg chg="del mod">
            <ac:chgData name="" userId="589f3eab47b8e72e" providerId="LiveId" clId="{84EFBD51-27E9-449B-988D-30C2EE498918}" dt="2021-05-20T06:55:34.626" v="1829"/>
            <ac:spMkLst>
              <pc:docMk/>
              <pc:sldMasterMk cId="2820148549" sldId="2147483683"/>
              <pc:sldLayoutMk cId="3488414682" sldId="2147483712"/>
              <ac:spMk id="58" creationId="{00000000-0000-0000-0000-000000000000}"/>
            </ac:spMkLst>
          </pc:spChg>
          <pc:spChg chg="mod">
            <ac:chgData name="" userId="589f3eab47b8e72e" providerId="LiveId" clId="{84EFBD51-27E9-449B-988D-30C2EE498918}" dt="2021-05-19T11:15:23.671" v="1582" actId="1076"/>
            <ac:spMkLst>
              <pc:docMk/>
              <pc:sldMasterMk cId="2820148549" sldId="2147483683"/>
              <pc:sldLayoutMk cId="3488414682" sldId="2147483712"/>
              <ac:spMk id="59" creationId="{00000000-0000-0000-0000-000000000000}"/>
            </ac:spMkLst>
          </pc:spChg>
          <pc:spChg chg="mod">
            <ac:chgData name="" userId="589f3eab47b8e72e" providerId="LiveId" clId="{84EFBD51-27E9-449B-988D-30C2EE498918}" dt="2021-05-19T11:15:23.671" v="1582" actId="1076"/>
            <ac:spMkLst>
              <pc:docMk/>
              <pc:sldMasterMk cId="2820148549" sldId="2147483683"/>
              <pc:sldLayoutMk cId="3488414682" sldId="2147483712"/>
              <ac:spMk id="60" creationId="{00000000-0000-0000-0000-000000000000}"/>
            </ac:spMkLst>
          </pc:spChg>
          <pc:spChg chg="mod">
            <ac:chgData name="" userId="589f3eab47b8e72e" providerId="LiveId" clId="{84EFBD51-27E9-449B-988D-30C2EE498918}" dt="2021-05-19T11:15:25.853" v="1583" actId="1076"/>
            <ac:spMkLst>
              <pc:docMk/>
              <pc:sldMasterMk cId="2820148549" sldId="2147483683"/>
              <pc:sldLayoutMk cId="3488414682" sldId="2147483712"/>
              <ac:spMk id="61" creationId="{00000000-0000-0000-0000-000000000000}"/>
            </ac:spMkLst>
          </pc:spChg>
          <pc:spChg chg="del mod">
            <ac:chgData name="" userId="589f3eab47b8e72e" providerId="LiveId" clId="{84EFBD51-27E9-449B-988D-30C2EE498918}" dt="2021-05-20T06:55:34.626" v="1829"/>
            <ac:spMkLst>
              <pc:docMk/>
              <pc:sldMasterMk cId="2820148549" sldId="2147483683"/>
              <pc:sldLayoutMk cId="3488414682" sldId="2147483712"/>
              <ac:spMk id="62" creationId="{00000000-0000-0000-0000-000000000000}"/>
            </ac:spMkLst>
          </pc:spChg>
          <pc:spChg chg="mod">
            <ac:chgData name="" userId="589f3eab47b8e72e" providerId="LiveId" clId="{84EFBD51-27E9-449B-988D-30C2EE498918}" dt="2021-05-19T11:15:25.853" v="1583" actId="1076"/>
            <ac:spMkLst>
              <pc:docMk/>
              <pc:sldMasterMk cId="2820148549" sldId="2147483683"/>
              <pc:sldLayoutMk cId="3488414682" sldId="2147483712"/>
              <ac:spMk id="63" creationId="{00000000-0000-0000-0000-000000000000}"/>
            </ac:spMkLst>
          </pc:spChg>
          <pc:spChg chg="mod">
            <ac:chgData name="" userId="589f3eab47b8e72e" providerId="LiveId" clId="{84EFBD51-27E9-449B-988D-30C2EE498918}" dt="2021-05-19T11:15:25.853" v="1583" actId="1076"/>
            <ac:spMkLst>
              <pc:docMk/>
              <pc:sldMasterMk cId="2820148549" sldId="2147483683"/>
              <pc:sldLayoutMk cId="3488414682" sldId="2147483712"/>
              <ac:spMk id="64" creationId="{00000000-0000-0000-0000-000000000000}"/>
            </ac:spMkLst>
          </pc:spChg>
        </pc:sldLayoutChg>
        <pc:sldLayoutChg chg="delSp">
          <pc:chgData name="" userId="589f3eab47b8e72e" providerId="LiveId" clId="{84EFBD51-27E9-449B-988D-30C2EE498918}" dt="2021-05-19T11:19:32.933" v="1666" actId="478"/>
          <pc:sldLayoutMkLst>
            <pc:docMk/>
            <pc:sldMasterMk cId="2820148549" sldId="2147483683"/>
            <pc:sldLayoutMk cId="2464993454" sldId="2147483772"/>
          </pc:sldLayoutMkLst>
          <pc:spChg chg="del">
            <ac:chgData name="" userId="589f3eab47b8e72e" providerId="LiveId" clId="{84EFBD51-27E9-449B-988D-30C2EE498918}" dt="2021-05-19T11:19:32.933" v="1666" actId="478"/>
            <ac:spMkLst>
              <pc:docMk/>
              <pc:sldMasterMk cId="2820148549" sldId="2147483683"/>
              <pc:sldLayoutMk cId="2464993454" sldId="2147483772"/>
              <ac:spMk id="7" creationId="{00000000-0000-0000-0000-000000000000}"/>
            </ac:spMkLst>
          </pc:spChg>
          <pc:picChg chg="del">
            <ac:chgData name="" userId="589f3eab47b8e72e" providerId="LiveId" clId="{84EFBD51-27E9-449B-988D-30C2EE498918}" dt="2021-05-19T11:19:12.082" v="1665" actId="478"/>
            <ac:picMkLst>
              <pc:docMk/>
              <pc:sldMasterMk cId="2820148549" sldId="2147483683"/>
              <pc:sldLayoutMk cId="2464993454" sldId="2147483772"/>
              <ac:picMk id="8" creationId="{00000000-0000-0000-0000-000000000000}"/>
            </ac:picMkLst>
          </pc:picChg>
        </pc:sldLayoutChg>
      </pc:sldMasterChg>
    </pc:docChg>
  </pc:docChgLst>
  <pc:docChgLst>
    <pc:chgData name="來賓使用者" providerId="Windows Live" clId="Web-{A6858D0A-7DA4-47F7-9D0C-04149577FD6F}"/>
    <pc:docChg chg="addSld delSld modSld sldOrd">
      <pc:chgData name="來賓使用者" userId="" providerId="Windows Live" clId="Web-{A6858D0A-7DA4-47F7-9D0C-04149577FD6F}" dt="2021-05-20T07:34:06.500" v="1843" actId="1076"/>
      <pc:docMkLst>
        <pc:docMk/>
      </pc:docMkLst>
      <pc:sldChg chg="addSp delSp modSp">
        <pc:chgData name="來賓使用者" userId="" providerId="Windows Live" clId="Web-{A6858D0A-7DA4-47F7-9D0C-04149577FD6F}" dt="2021-05-20T07:33:29.608" v="1838"/>
        <pc:sldMkLst>
          <pc:docMk/>
          <pc:sldMk cId="3626533949" sldId="381"/>
        </pc:sldMkLst>
        <pc:spChg chg="mod">
          <ac:chgData name="來賓使用者" userId="" providerId="Windows Live" clId="Web-{A6858D0A-7DA4-47F7-9D0C-04149577FD6F}" dt="2021-05-20T06:53:51.869" v="871" actId="20577"/>
          <ac:spMkLst>
            <pc:docMk/>
            <pc:sldMk cId="3626533949" sldId="381"/>
            <ac:spMk id="2" creationId="{00000000-0000-0000-0000-000000000000}"/>
          </ac:spMkLst>
        </pc:spChg>
        <pc:spChg chg="add del mod">
          <ac:chgData name="來賓使用者" userId="" providerId="Windows Live" clId="Web-{A6858D0A-7DA4-47F7-9D0C-04149577FD6F}" dt="2021-05-20T06:38:18.395" v="498"/>
          <ac:spMkLst>
            <pc:docMk/>
            <pc:sldMk cId="3626533949" sldId="381"/>
            <ac:spMk id="3" creationId="{1AE6059B-B6B7-4B8F-A697-570246B4753F}"/>
          </ac:spMkLst>
        </pc:spChg>
        <pc:spChg chg="add del">
          <ac:chgData name="來賓使用者" userId="" providerId="Windows Live" clId="Web-{A6858D0A-7DA4-47F7-9D0C-04149577FD6F}" dt="2021-05-20T07:33:29.608" v="1838"/>
          <ac:spMkLst>
            <pc:docMk/>
            <pc:sldMk cId="3626533949" sldId="381"/>
            <ac:spMk id="4" creationId="{D2544F10-C175-4B20-B306-8D3524B68260}"/>
          </ac:spMkLst>
        </pc:spChg>
        <pc:spChg chg="mod">
          <ac:chgData name="來賓使用者" userId="" providerId="Windows Live" clId="Web-{A6858D0A-7DA4-47F7-9D0C-04149577FD6F}" dt="2021-05-20T06:38:29.833" v="499" actId="1076"/>
          <ac:spMkLst>
            <pc:docMk/>
            <pc:sldMk cId="3626533949" sldId="381"/>
            <ac:spMk id="7" creationId="{00000000-0000-0000-0000-000000000000}"/>
          </ac:spMkLst>
        </pc:spChg>
        <pc:spChg chg="mod">
          <ac:chgData name="來賓使用者" userId="" providerId="Windows Live" clId="Web-{A6858D0A-7DA4-47F7-9D0C-04149577FD6F}" dt="2021-05-20T06:38:29.848" v="500" actId="1076"/>
          <ac:spMkLst>
            <pc:docMk/>
            <pc:sldMk cId="3626533949" sldId="381"/>
            <ac:spMk id="8" creationId="{00000000-0000-0000-0000-000000000000}"/>
          </ac:spMkLst>
        </pc:spChg>
        <pc:spChg chg="mod">
          <ac:chgData name="來賓使用者" userId="" providerId="Windows Live" clId="Web-{A6858D0A-7DA4-47F7-9D0C-04149577FD6F}" dt="2021-05-20T06:38:29.848" v="501" actId="1076"/>
          <ac:spMkLst>
            <pc:docMk/>
            <pc:sldMk cId="3626533949" sldId="381"/>
            <ac:spMk id="9" creationId="{00000000-0000-0000-0000-000000000000}"/>
          </ac:spMkLst>
        </pc:spChg>
        <pc:spChg chg="mod">
          <ac:chgData name="來賓使用者" userId="" providerId="Windows Live" clId="Web-{A6858D0A-7DA4-47F7-9D0C-04149577FD6F}" dt="2021-05-20T06:38:29.864" v="502" actId="1076"/>
          <ac:spMkLst>
            <pc:docMk/>
            <pc:sldMk cId="3626533949" sldId="381"/>
            <ac:spMk id="10" creationId="{00000000-0000-0000-0000-000000000000}"/>
          </ac:spMkLst>
        </pc:spChg>
        <pc:spChg chg="mod">
          <ac:chgData name="來賓使用者" userId="" providerId="Windows Live" clId="Web-{A6858D0A-7DA4-47F7-9D0C-04149577FD6F}" dt="2021-05-20T06:38:29.864" v="503" actId="1076"/>
          <ac:spMkLst>
            <pc:docMk/>
            <pc:sldMk cId="3626533949" sldId="381"/>
            <ac:spMk id="11" creationId="{00000000-0000-0000-0000-000000000000}"/>
          </ac:spMkLst>
        </pc:spChg>
        <pc:spChg chg="mod">
          <ac:chgData name="來賓使用者" userId="" providerId="Windows Live" clId="Web-{A6858D0A-7DA4-47F7-9D0C-04149577FD6F}" dt="2021-05-20T06:38:29.880" v="504" actId="1076"/>
          <ac:spMkLst>
            <pc:docMk/>
            <pc:sldMk cId="3626533949" sldId="381"/>
            <ac:spMk id="12" creationId="{00000000-0000-0000-0000-000000000000}"/>
          </ac:spMkLst>
        </pc:spChg>
        <pc:spChg chg="mod">
          <ac:chgData name="來賓使用者" userId="" providerId="Windows Live" clId="Web-{A6858D0A-7DA4-47F7-9D0C-04149577FD6F}" dt="2021-05-20T06:38:29.880" v="505" actId="1076"/>
          <ac:spMkLst>
            <pc:docMk/>
            <pc:sldMk cId="3626533949" sldId="381"/>
            <ac:spMk id="13" creationId="{00000000-0000-0000-0000-000000000000}"/>
          </ac:spMkLst>
        </pc:spChg>
        <pc:spChg chg="mod">
          <ac:chgData name="來賓使用者" userId="" providerId="Windows Live" clId="Web-{A6858D0A-7DA4-47F7-9D0C-04149577FD6F}" dt="2021-05-20T06:38:29.880" v="506" actId="1076"/>
          <ac:spMkLst>
            <pc:docMk/>
            <pc:sldMk cId="3626533949" sldId="381"/>
            <ac:spMk id="14" creationId="{00000000-0000-0000-0000-000000000000}"/>
          </ac:spMkLst>
        </pc:spChg>
        <pc:spChg chg="mod">
          <ac:chgData name="來賓使用者" userId="" providerId="Windows Live" clId="Web-{A6858D0A-7DA4-47F7-9D0C-04149577FD6F}" dt="2021-05-20T06:38:29.895" v="507" actId="1076"/>
          <ac:spMkLst>
            <pc:docMk/>
            <pc:sldMk cId="3626533949" sldId="381"/>
            <ac:spMk id="15" creationId="{00000000-0000-0000-0000-000000000000}"/>
          </ac:spMkLst>
        </pc:spChg>
        <pc:spChg chg="mod">
          <ac:chgData name="來賓使用者" userId="" providerId="Windows Live" clId="Web-{A6858D0A-7DA4-47F7-9D0C-04149577FD6F}" dt="2021-05-20T06:38:29.895" v="508" actId="1076"/>
          <ac:spMkLst>
            <pc:docMk/>
            <pc:sldMk cId="3626533949" sldId="381"/>
            <ac:spMk id="16" creationId="{00000000-0000-0000-0000-000000000000}"/>
          </ac:spMkLst>
        </pc:spChg>
        <pc:spChg chg="mod">
          <ac:chgData name="來賓使用者" userId="" providerId="Windows Live" clId="Web-{A6858D0A-7DA4-47F7-9D0C-04149577FD6F}" dt="2021-05-20T06:38:29.911" v="509" actId="1076"/>
          <ac:spMkLst>
            <pc:docMk/>
            <pc:sldMk cId="3626533949" sldId="381"/>
            <ac:spMk id="17" creationId="{00000000-0000-0000-0000-000000000000}"/>
          </ac:spMkLst>
        </pc:spChg>
        <pc:spChg chg="mod">
          <ac:chgData name="來賓使用者" userId="" providerId="Windows Live" clId="Web-{A6858D0A-7DA4-47F7-9D0C-04149577FD6F}" dt="2021-05-20T06:38:29.911" v="510" actId="1076"/>
          <ac:spMkLst>
            <pc:docMk/>
            <pc:sldMk cId="3626533949" sldId="381"/>
            <ac:spMk id="18" creationId="{00000000-0000-0000-0000-000000000000}"/>
          </ac:spMkLst>
        </pc:spChg>
        <pc:spChg chg="mod">
          <ac:chgData name="來賓使用者" userId="" providerId="Windows Live" clId="Web-{A6858D0A-7DA4-47F7-9D0C-04149577FD6F}" dt="2021-05-20T06:38:29.926" v="511" actId="1076"/>
          <ac:spMkLst>
            <pc:docMk/>
            <pc:sldMk cId="3626533949" sldId="381"/>
            <ac:spMk id="19" creationId="{00000000-0000-0000-0000-000000000000}"/>
          </ac:spMkLst>
        </pc:spChg>
        <pc:spChg chg="mod">
          <ac:chgData name="來賓使用者" userId="" providerId="Windows Live" clId="Web-{A6858D0A-7DA4-47F7-9D0C-04149577FD6F}" dt="2021-05-20T06:38:29.926" v="512" actId="1076"/>
          <ac:spMkLst>
            <pc:docMk/>
            <pc:sldMk cId="3626533949" sldId="381"/>
            <ac:spMk id="20" creationId="{00000000-0000-0000-0000-000000000000}"/>
          </ac:spMkLst>
        </pc:spChg>
        <pc:spChg chg="mod">
          <ac:chgData name="來賓使用者" userId="" providerId="Windows Live" clId="Web-{A6858D0A-7DA4-47F7-9D0C-04149577FD6F}" dt="2021-05-20T06:38:29.942" v="513" actId="1076"/>
          <ac:spMkLst>
            <pc:docMk/>
            <pc:sldMk cId="3626533949" sldId="381"/>
            <ac:spMk id="21" creationId="{00000000-0000-0000-0000-000000000000}"/>
          </ac:spMkLst>
        </pc:spChg>
        <pc:spChg chg="mod">
          <ac:chgData name="來賓使用者" userId="" providerId="Windows Live" clId="Web-{A6858D0A-7DA4-47F7-9D0C-04149577FD6F}" dt="2021-05-20T06:38:29.942" v="514" actId="1076"/>
          <ac:spMkLst>
            <pc:docMk/>
            <pc:sldMk cId="3626533949" sldId="381"/>
            <ac:spMk id="22" creationId="{00000000-0000-0000-0000-000000000000}"/>
          </ac:spMkLst>
        </pc:spChg>
        <pc:spChg chg="mod">
          <ac:chgData name="來賓使用者" userId="" providerId="Windows Live" clId="Web-{A6858D0A-7DA4-47F7-9D0C-04149577FD6F}" dt="2021-05-20T06:38:29.942" v="515" actId="1076"/>
          <ac:spMkLst>
            <pc:docMk/>
            <pc:sldMk cId="3626533949" sldId="381"/>
            <ac:spMk id="23" creationId="{00000000-0000-0000-0000-000000000000}"/>
          </ac:spMkLst>
        </pc:spChg>
        <pc:spChg chg="mod">
          <ac:chgData name="來賓使用者" userId="" providerId="Windows Live" clId="Web-{A6858D0A-7DA4-47F7-9D0C-04149577FD6F}" dt="2021-05-20T06:38:29.958" v="516" actId="1076"/>
          <ac:spMkLst>
            <pc:docMk/>
            <pc:sldMk cId="3626533949" sldId="381"/>
            <ac:spMk id="25" creationId="{00000000-0000-0000-0000-000000000000}"/>
          </ac:spMkLst>
        </pc:spChg>
        <pc:spChg chg="mod">
          <ac:chgData name="來賓使用者" userId="" providerId="Windows Live" clId="Web-{A6858D0A-7DA4-47F7-9D0C-04149577FD6F}" dt="2021-05-20T06:38:29.958" v="517" actId="1076"/>
          <ac:spMkLst>
            <pc:docMk/>
            <pc:sldMk cId="3626533949" sldId="381"/>
            <ac:spMk id="26" creationId="{00000000-0000-0000-0000-000000000000}"/>
          </ac:spMkLst>
        </pc:spChg>
        <pc:spChg chg="mod">
          <ac:chgData name="來賓使用者" userId="" providerId="Windows Live" clId="Web-{A6858D0A-7DA4-47F7-9D0C-04149577FD6F}" dt="2021-05-20T06:38:29.973" v="518" actId="1076"/>
          <ac:spMkLst>
            <pc:docMk/>
            <pc:sldMk cId="3626533949" sldId="381"/>
            <ac:spMk id="28" creationId="{00000000-0000-0000-0000-000000000000}"/>
          </ac:spMkLst>
        </pc:spChg>
        <pc:spChg chg="mod">
          <ac:chgData name="來賓使用者" userId="" providerId="Windows Live" clId="Web-{A6858D0A-7DA4-47F7-9D0C-04149577FD6F}" dt="2021-05-20T06:38:29.973" v="519" actId="1076"/>
          <ac:spMkLst>
            <pc:docMk/>
            <pc:sldMk cId="3626533949" sldId="381"/>
            <ac:spMk id="29" creationId="{00000000-0000-0000-0000-000000000000}"/>
          </ac:spMkLst>
        </pc:spChg>
        <pc:spChg chg="mod">
          <ac:chgData name="來賓使用者" userId="" providerId="Windows Live" clId="Web-{A6858D0A-7DA4-47F7-9D0C-04149577FD6F}" dt="2021-05-20T06:38:29.989" v="520" actId="1076"/>
          <ac:spMkLst>
            <pc:docMk/>
            <pc:sldMk cId="3626533949" sldId="381"/>
            <ac:spMk id="31" creationId="{00000000-0000-0000-0000-000000000000}"/>
          </ac:spMkLst>
        </pc:spChg>
        <pc:spChg chg="mod">
          <ac:chgData name="來賓使用者" userId="" providerId="Windows Live" clId="Web-{A6858D0A-7DA4-47F7-9D0C-04149577FD6F}" dt="2021-05-20T06:38:29.989" v="521" actId="1076"/>
          <ac:spMkLst>
            <pc:docMk/>
            <pc:sldMk cId="3626533949" sldId="381"/>
            <ac:spMk id="32" creationId="{00000000-0000-0000-0000-000000000000}"/>
          </ac:spMkLst>
        </pc:spChg>
        <pc:spChg chg="mod">
          <ac:chgData name="來賓使用者" userId="" providerId="Windows Live" clId="Web-{A6858D0A-7DA4-47F7-9D0C-04149577FD6F}" dt="2021-05-20T06:38:29.989" v="522" actId="1076"/>
          <ac:spMkLst>
            <pc:docMk/>
            <pc:sldMk cId="3626533949" sldId="381"/>
            <ac:spMk id="33" creationId="{00000000-0000-0000-0000-000000000000}"/>
          </ac:spMkLst>
        </pc:spChg>
        <pc:spChg chg="mod">
          <ac:chgData name="來賓使用者" userId="" providerId="Windows Live" clId="Web-{A6858D0A-7DA4-47F7-9D0C-04149577FD6F}" dt="2021-05-20T06:38:30.005" v="523" actId="1076"/>
          <ac:spMkLst>
            <pc:docMk/>
            <pc:sldMk cId="3626533949" sldId="381"/>
            <ac:spMk id="34" creationId="{00000000-0000-0000-0000-000000000000}"/>
          </ac:spMkLst>
        </pc:spChg>
        <pc:spChg chg="mod">
          <ac:chgData name="來賓使用者" userId="" providerId="Windows Live" clId="Web-{A6858D0A-7DA4-47F7-9D0C-04149577FD6F}" dt="2021-05-20T06:38:30.036" v="527" actId="1076"/>
          <ac:spMkLst>
            <pc:docMk/>
            <pc:sldMk cId="3626533949" sldId="381"/>
            <ac:spMk id="45" creationId="{00000000-0000-0000-0000-000000000000}"/>
          </ac:spMkLst>
        </pc:spChg>
        <pc:spChg chg="mod">
          <ac:chgData name="來賓使用者" userId="" providerId="Windows Live" clId="Web-{A6858D0A-7DA4-47F7-9D0C-04149577FD6F}" dt="2021-05-20T06:50:06.895" v="818" actId="20577"/>
          <ac:spMkLst>
            <pc:docMk/>
            <pc:sldMk cId="3626533949" sldId="381"/>
            <ac:spMk id="46" creationId="{00000000-0000-0000-0000-000000000000}"/>
          </ac:spMkLst>
        </pc:spChg>
        <pc:spChg chg="mod">
          <ac:chgData name="來賓使用者" userId="" providerId="Windows Live" clId="Web-{A6858D0A-7DA4-47F7-9D0C-04149577FD6F}" dt="2021-05-20T07:32:19.747" v="1792" actId="20577"/>
          <ac:spMkLst>
            <pc:docMk/>
            <pc:sldMk cId="3626533949" sldId="381"/>
            <ac:spMk id="48" creationId="{00000000-0000-0000-0000-000000000000}"/>
          </ac:spMkLst>
        </pc:spChg>
        <pc:spChg chg="mod">
          <ac:chgData name="來賓使用者" userId="" providerId="Windows Live" clId="Web-{A6858D0A-7DA4-47F7-9D0C-04149577FD6F}" dt="2021-05-20T07:33:11.655" v="1837" actId="20577"/>
          <ac:spMkLst>
            <pc:docMk/>
            <pc:sldMk cId="3626533949" sldId="381"/>
            <ac:spMk id="49" creationId="{00000000-0000-0000-0000-000000000000}"/>
          </ac:spMkLst>
        </pc:spChg>
        <pc:spChg chg="mod">
          <ac:chgData name="來賓使用者" userId="" providerId="Windows Live" clId="Web-{A6858D0A-7DA4-47F7-9D0C-04149577FD6F}" dt="2021-05-20T06:46:45.875" v="697" actId="20577"/>
          <ac:spMkLst>
            <pc:docMk/>
            <pc:sldMk cId="3626533949" sldId="381"/>
            <ac:spMk id="51" creationId="{00000000-0000-0000-0000-000000000000}"/>
          </ac:spMkLst>
        </pc:spChg>
        <pc:picChg chg="mod">
          <ac:chgData name="來賓使用者" userId="" providerId="Windows Live" clId="Web-{A6858D0A-7DA4-47F7-9D0C-04149577FD6F}" dt="2021-05-20T06:38:30.130" v="534" actId="1076"/>
          <ac:picMkLst>
            <pc:docMk/>
            <pc:sldMk cId="3626533949" sldId="381"/>
            <ac:picMk id="1026" creationId="{FB981150-0572-4359-92E7-1A43DF17D894}"/>
          </ac:picMkLst>
        </pc:picChg>
        <pc:picChg chg="mod">
          <ac:chgData name="來賓使用者" userId="" providerId="Windows Live" clId="Web-{A6858D0A-7DA4-47F7-9D0C-04149577FD6F}" dt="2021-05-20T06:38:30.083" v="532" actId="1076"/>
          <ac:picMkLst>
            <pc:docMk/>
            <pc:sldMk cId="3626533949" sldId="381"/>
            <ac:picMk id="2050" creationId="{85D0E258-A7A0-406A-8F97-2C75FCE5DEB8}"/>
          </ac:picMkLst>
        </pc:picChg>
        <pc:picChg chg="mod">
          <ac:chgData name="來賓使用者" userId="" providerId="Windows Live" clId="Web-{A6858D0A-7DA4-47F7-9D0C-04149577FD6F}" dt="2021-05-20T06:38:30.098" v="533" actId="1076"/>
          <ac:picMkLst>
            <pc:docMk/>
            <pc:sldMk cId="3626533949" sldId="381"/>
            <ac:picMk id="2054" creationId="{3BFF96F6-78C9-417F-9FEE-4CBD08D27CBD}"/>
          </ac:picMkLst>
        </pc:picChg>
        <pc:cxnChg chg="mod">
          <ac:chgData name="來賓使用者" userId="" providerId="Windows Live" clId="Web-{A6858D0A-7DA4-47F7-9D0C-04149577FD6F}" dt="2021-05-20T06:38:30.020" v="524" actId="1076"/>
          <ac:cxnSpMkLst>
            <pc:docMk/>
            <pc:sldMk cId="3626533949" sldId="381"/>
            <ac:cxnSpMk id="40" creationId="{00000000-0000-0000-0000-000000000000}"/>
          </ac:cxnSpMkLst>
        </pc:cxnChg>
        <pc:cxnChg chg="mod">
          <ac:chgData name="來賓使用者" userId="" providerId="Windows Live" clId="Web-{A6858D0A-7DA4-47F7-9D0C-04149577FD6F}" dt="2021-05-20T06:38:30.020" v="525" actId="1076"/>
          <ac:cxnSpMkLst>
            <pc:docMk/>
            <pc:sldMk cId="3626533949" sldId="381"/>
            <ac:cxnSpMk id="42" creationId="{00000000-0000-0000-0000-000000000000}"/>
          </ac:cxnSpMkLst>
        </pc:cxnChg>
        <pc:cxnChg chg="mod">
          <ac:chgData name="來賓使用者" userId="" providerId="Windows Live" clId="Web-{A6858D0A-7DA4-47F7-9D0C-04149577FD6F}" dt="2021-05-20T06:38:30.020" v="526" actId="1076"/>
          <ac:cxnSpMkLst>
            <pc:docMk/>
            <pc:sldMk cId="3626533949" sldId="381"/>
            <ac:cxnSpMk id="44" creationId="{00000000-0000-0000-0000-000000000000}"/>
          </ac:cxnSpMkLst>
        </pc:cxnChg>
      </pc:sldChg>
      <pc:sldChg chg="modSp modNotes">
        <pc:chgData name="來賓使用者" userId="" providerId="Windows Live" clId="Web-{A6858D0A-7DA4-47F7-9D0C-04149577FD6F}" dt="2021-05-20T07:20:53.107" v="1506" actId="1076"/>
        <pc:sldMkLst>
          <pc:docMk/>
          <pc:sldMk cId="754208695" sldId="436"/>
        </pc:sldMkLst>
        <pc:picChg chg="mod">
          <ac:chgData name="來賓使用者" userId="" providerId="Windows Live" clId="Web-{A6858D0A-7DA4-47F7-9D0C-04149577FD6F}" dt="2021-05-20T07:20:53.107" v="1506" actId="1076"/>
          <ac:picMkLst>
            <pc:docMk/>
            <pc:sldMk cId="754208695" sldId="436"/>
            <ac:picMk id="3084" creationId="{49F342C7-341B-4CD1-8809-D5A3A400BD8B}"/>
          </ac:picMkLst>
        </pc:picChg>
        <pc:picChg chg="mod">
          <ac:chgData name="來賓使用者" userId="" providerId="Windows Live" clId="Web-{A6858D0A-7DA4-47F7-9D0C-04149577FD6F}" dt="2021-05-20T07:20:48.873" v="1505" actId="1076"/>
          <ac:picMkLst>
            <pc:docMk/>
            <pc:sldMk cId="754208695" sldId="436"/>
            <ac:picMk id="3086" creationId="{0660324C-B964-4282-BC51-C5CACF99E452}"/>
          </ac:picMkLst>
        </pc:picChg>
      </pc:sldChg>
    </pc:docChg>
  </pc:docChgLst>
  <pc:docChgLst>
    <pc:chgData userId="589f3eab47b8e72e" providerId="LiveId" clId="{08E67562-127A-4C6D-8D92-23201D3FDB19}"/>
    <pc:docChg chg="undo modSld">
      <pc:chgData name="" userId="589f3eab47b8e72e" providerId="LiveId" clId="{08E67562-127A-4C6D-8D92-23201D3FDB19}" dt="2021-06-18T10:48:08.221" v="3" actId="1076"/>
      <pc:docMkLst>
        <pc:docMk/>
      </pc:docMkLst>
      <pc:sldChg chg="modSp modNotesTx">
        <pc:chgData name="" userId="589f3eab47b8e72e" providerId="LiveId" clId="{08E67562-127A-4C6D-8D92-23201D3FDB19}" dt="2021-06-18T10:46:57.955" v="1" actId="1076"/>
        <pc:sldMkLst>
          <pc:docMk/>
          <pc:sldMk cId="2000054946" sldId="271"/>
        </pc:sldMkLst>
        <pc:spChg chg="mod">
          <ac:chgData name="" userId="589f3eab47b8e72e" providerId="LiveId" clId="{08E67562-127A-4C6D-8D92-23201D3FDB19}" dt="2021-06-18T10:46:57.955" v="1" actId="1076"/>
          <ac:spMkLst>
            <pc:docMk/>
            <pc:sldMk cId="2000054946" sldId="271"/>
            <ac:spMk id="18" creationId="{00000000-0000-0000-0000-000000000000}"/>
          </ac:spMkLst>
        </pc:spChg>
      </pc:sldChg>
      <pc:sldChg chg="modSp">
        <pc:chgData name="" userId="589f3eab47b8e72e" providerId="LiveId" clId="{08E67562-127A-4C6D-8D92-23201D3FDB19}" dt="2021-06-18T10:48:08.221" v="3" actId="1076"/>
        <pc:sldMkLst>
          <pc:docMk/>
          <pc:sldMk cId="754208695" sldId="436"/>
        </pc:sldMkLst>
        <pc:grpChg chg="mod">
          <ac:chgData name="" userId="589f3eab47b8e72e" providerId="LiveId" clId="{08E67562-127A-4C6D-8D92-23201D3FDB19}" dt="2021-06-18T10:48:08.221" v="3" actId="1076"/>
          <ac:grpSpMkLst>
            <pc:docMk/>
            <pc:sldMk cId="754208695" sldId="436"/>
            <ac:grpSpMk id="57" creationId="{00000000-0000-0000-0000-000000000000}"/>
          </ac:grpSpMkLst>
        </pc:grpChg>
      </pc:sldChg>
    </pc:docChg>
  </pc:docChgLst>
  <pc:docChgLst>
    <pc:chgData name="李 宗祐" userId="185b2b10afda6287" providerId="Windows Live" clId="Web-{463F8E71-119A-4AB7-9C5F-D958537AB733}"/>
    <pc:docChg chg="modSld">
      <pc:chgData name="李 宗祐" userId="185b2b10afda6287" providerId="Windows Live" clId="Web-{463F8E71-119A-4AB7-9C5F-D958537AB733}" dt="2021-06-21T08:15:52.600" v="13"/>
      <pc:docMkLst>
        <pc:docMk/>
      </pc:docMkLst>
      <pc:sldChg chg="modSp">
        <pc:chgData name="李 宗祐" userId="185b2b10afda6287" providerId="Windows Live" clId="Web-{463F8E71-119A-4AB7-9C5F-D958537AB733}" dt="2021-06-21T08:06:05.489" v="0" actId="20577"/>
        <pc:sldMkLst>
          <pc:docMk/>
          <pc:sldMk cId="2111422429" sldId="256"/>
        </pc:sldMkLst>
        <pc:spChg chg="mod">
          <ac:chgData name="李 宗祐" userId="185b2b10afda6287" providerId="Windows Live" clId="Web-{463F8E71-119A-4AB7-9C5F-D958537AB733}" dt="2021-06-21T08:06:05.489" v="0" actId="20577"/>
          <ac:spMkLst>
            <pc:docMk/>
            <pc:sldMk cId="2111422429" sldId="256"/>
            <ac:spMk id="3" creationId="{E0D72CDA-E9C9-4A87-BA18-3AB30969D6F2}"/>
          </ac:spMkLst>
        </pc:spChg>
      </pc:sldChg>
      <pc:sldChg chg="modNotes">
        <pc:chgData name="李 宗祐" userId="185b2b10afda6287" providerId="Windows Live" clId="Web-{463F8E71-119A-4AB7-9C5F-D958537AB733}" dt="2021-06-21T08:15:52.600" v="13"/>
        <pc:sldMkLst>
          <pc:docMk/>
          <pc:sldMk cId="2463680801" sldId="516"/>
        </pc:sldMkLst>
      </pc:sldChg>
      <pc:sldChg chg="modSp modNotes">
        <pc:chgData name="李 宗祐" userId="185b2b10afda6287" providerId="Windows Live" clId="Web-{463F8E71-119A-4AB7-9C5F-D958537AB733}" dt="2021-06-21T08:10:01.527" v="8" actId="1076"/>
        <pc:sldMkLst>
          <pc:docMk/>
          <pc:sldMk cId="2333306266" sldId="520"/>
        </pc:sldMkLst>
        <pc:spChg chg="mod">
          <ac:chgData name="李 宗祐" userId="185b2b10afda6287" providerId="Windows Live" clId="Web-{463F8E71-119A-4AB7-9C5F-D958537AB733}" dt="2021-06-21T08:10:01.527" v="8" actId="1076"/>
          <ac:spMkLst>
            <pc:docMk/>
            <pc:sldMk cId="2333306266" sldId="520"/>
            <ac:spMk id="15" creationId="{4DF17989-5B22-40D6-96AA-AE66BC845344}"/>
          </ac:spMkLst>
        </pc:spChg>
        <pc:picChg chg="mod">
          <ac:chgData name="李 宗祐" userId="185b2b10afda6287" providerId="Windows Live" clId="Web-{463F8E71-119A-4AB7-9C5F-D958537AB733}" dt="2021-06-21T08:09:58.746" v="7" actId="1076"/>
          <ac:picMkLst>
            <pc:docMk/>
            <pc:sldMk cId="2333306266" sldId="520"/>
            <ac:picMk id="3074" creationId="{2BB3208E-5FA1-4C48-A6EC-934AFD43C8F6}"/>
          </ac:picMkLst>
        </pc:picChg>
      </pc:sldChg>
    </pc:docChg>
  </pc:docChgLst>
  <pc:docChgLst>
    <pc:chgData name="李 宗祐" userId="185b2b10afda6287" providerId="Windows Live" clId="Web-{AF15581A-8996-4B43-A89A-E954F75620BD}"/>
    <pc:docChg chg="modSld">
      <pc:chgData name="李 宗祐" userId="185b2b10afda6287" providerId="Windows Live" clId="Web-{AF15581A-8996-4B43-A89A-E954F75620BD}" dt="2021-06-18T03:02:12.886" v="63" actId="1076"/>
      <pc:docMkLst>
        <pc:docMk/>
      </pc:docMkLst>
      <pc:sldChg chg="modNotes">
        <pc:chgData name="李 宗祐" userId="185b2b10afda6287" providerId="Windows Live" clId="Web-{AF15581A-8996-4B43-A89A-E954F75620BD}" dt="2021-06-18T02:37:50.789" v="9"/>
        <pc:sldMkLst>
          <pc:docMk/>
          <pc:sldMk cId="887057169" sldId="261"/>
        </pc:sldMkLst>
      </pc:sldChg>
      <pc:sldChg chg="addSp delSp modSp delAnim modNotes">
        <pc:chgData name="李 宗祐" userId="185b2b10afda6287" providerId="Windows Live" clId="Web-{AF15581A-8996-4B43-A89A-E954F75620BD}" dt="2021-06-18T02:45:58.249" v="46"/>
        <pc:sldMkLst>
          <pc:docMk/>
          <pc:sldMk cId="3626533949" sldId="381"/>
        </pc:sldMkLst>
        <pc:spChg chg="add del">
          <ac:chgData name="李 宗祐" userId="185b2b10afda6287" providerId="Windows Live" clId="Web-{AF15581A-8996-4B43-A89A-E954F75620BD}" dt="2021-06-18T02:39:03.228" v="15"/>
          <ac:spMkLst>
            <pc:docMk/>
            <pc:sldMk cId="3626533949" sldId="381"/>
            <ac:spMk id="5" creationId="{8E3C9F1E-5460-4E36-B93B-D6E3FF8FFD0D}"/>
          </ac:spMkLst>
        </pc:spChg>
        <pc:spChg chg="add del mod">
          <ac:chgData name="李 宗祐" userId="185b2b10afda6287" providerId="Windows Live" clId="Web-{AF15581A-8996-4B43-A89A-E954F75620BD}" dt="2021-06-18T02:39:21.087" v="21"/>
          <ac:spMkLst>
            <pc:docMk/>
            <pc:sldMk cId="3626533949" sldId="381"/>
            <ac:spMk id="6" creationId="{61D612F0-46E5-4B2F-9957-782718311794}"/>
          </ac:spMkLst>
        </pc:spChg>
        <pc:spChg chg="mod">
          <ac:chgData name="李 宗祐" userId="185b2b10afda6287" providerId="Windows Live" clId="Web-{AF15581A-8996-4B43-A89A-E954F75620BD}" dt="2021-06-18T02:44:15.216" v="44" actId="20577"/>
          <ac:spMkLst>
            <pc:docMk/>
            <pc:sldMk cId="3626533949" sldId="381"/>
            <ac:spMk id="45" creationId="{00000000-0000-0000-0000-000000000000}"/>
          </ac:spMkLst>
        </pc:spChg>
        <pc:spChg chg="mod">
          <ac:chgData name="李 宗祐" userId="185b2b10afda6287" providerId="Windows Live" clId="Web-{AF15581A-8996-4B43-A89A-E954F75620BD}" dt="2021-06-18T02:43:54.200" v="35" actId="20577"/>
          <ac:spMkLst>
            <pc:docMk/>
            <pc:sldMk cId="3626533949" sldId="381"/>
            <ac:spMk id="46" creationId="{00000000-0000-0000-0000-000000000000}"/>
          </ac:spMkLst>
        </pc:spChg>
        <pc:spChg chg="mod">
          <ac:chgData name="李 宗祐" userId="185b2b10afda6287" providerId="Windows Live" clId="Web-{AF15581A-8996-4B43-A89A-E954F75620BD}" dt="2021-06-18T02:40:12.010" v="26" actId="1076"/>
          <ac:spMkLst>
            <pc:docMk/>
            <pc:sldMk cId="3626533949" sldId="381"/>
            <ac:spMk id="50" creationId="{769E9A8E-FDFF-4586-B5DA-D9A09C250C15}"/>
          </ac:spMkLst>
        </pc:spChg>
        <pc:picChg chg="add mod">
          <ac:chgData name="李 宗祐" userId="185b2b10afda6287" providerId="Windows Live" clId="Web-{AF15581A-8996-4B43-A89A-E954F75620BD}" dt="2021-06-18T02:29:26.408" v="2" actId="1076"/>
          <ac:picMkLst>
            <pc:docMk/>
            <pc:sldMk cId="3626533949" sldId="381"/>
            <ac:picMk id="3" creationId="{EE1C5549-67E2-4CFF-ADB3-AD13BDC8D701}"/>
          </ac:picMkLst>
        </pc:picChg>
        <pc:picChg chg="add mod">
          <ac:chgData name="李 宗祐" userId="185b2b10afda6287" providerId="Windows Live" clId="Web-{AF15581A-8996-4B43-A89A-E954F75620BD}" dt="2021-06-18T02:31:39.957" v="7" actId="1076"/>
          <ac:picMkLst>
            <pc:docMk/>
            <pc:sldMk cId="3626533949" sldId="381"/>
            <ac:picMk id="4" creationId="{85E0BC08-75E4-48A3-90CF-993D99527477}"/>
          </ac:picMkLst>
        </pc:picChg>
        <pc:picChg chg="del">
          <ac:chgData name="李 宗祐" userId="185b2b10afda6287" providerId="Windows Live" clId="Web-{AF15581A-8996-4B43-A89A-E954F75620BD}" dt="2021-06-18T02:28:44.079" v="0"/>
          <ac:picMkLst>
            <pc:docMk/>
            <pc:sldMk cId="3626533949" sldId="381"/>
            <ac:picMk id="2050" creationId="{85D0E258-A7A0-406A-8F97-2C75FCE5DEB8}"/>
          </ac:picMkLst>
        </pc:picChg>
        <pc:picChg chg="del">
          <ac:chgData name="李 宗祐" userId="185b2b10afda6287" providerId="Windows Live" clId="Web-{AF15581A-8996-4B43-A89A-E954F75620BD}" dt="2021-06-18T02:31:35.035" v="6"/>
          <ac:picMkLst>
            <pc:docMk/>
            <pc:sldMk cId="3626533949" sldId="381"/>
            <ac:picMk id="2054" creationId="{3BFF96F6-78C9-417F-9FEE-4CBD08D27CBD}"/>
          </ac:picMkLst>
        </pc:picChg>
      </pc:sldChg>
      <pc:sldChg chg="addSp modSp">
        <pc:chgData name="李 宗祐" userId="185b2b10afda6287" providerId="Windows Live" clId="Web-{AF15581A-8996-4B43-A89A-E954F75620BD}" dt="2021-06-18T03:02:12.886" v="63" actId="1076"/>
        <pc:sldMkLst>
          <pc:docMk/>
          <pc:sldMk cId="2085870222" sldId="515"/>
        </pc:sldMkLst>
        <pc:spChg chg="mod">
          <ac:chgData name="李 宗祐" userId="185b2b10afda6287" providerId="Windows Live" clId="Web-{AF15581A-8996-4B43-A89A-E954F75620BD}" dt="2021-06-18T02:59:40.415" v="47" actId="20577"/>
          <ac:spMkLst>
            <pc:docMk/>
            <pc:sldMk cId="2085870222" sldId="515"/>
            <ac:spMk id="2" creationId="{C3777D1F-FFAA-46F6-A305-7465A355906A}"/>
          </ac:spMkLst>
        </pc:spChg>
        <pc:picChg chg="add mod">
          <ac:chgData name="李 宗祐" userId="185b2b10afda6287" providerId="Windows Live" clId="Web-{AF15581A-8996-4B43-A89A-E954F75620BD}" dt="2021-06-18T03:00:41.869" v="55" actId="1076"/>
          <ac:picMkLst>
            <pc:docMk/>
            <pc:sldMk cId="2085870222" sldId="515"/>
            <ac:picMk id="6" creationId="{EB5C854E-2679-4AAD-A29C-C86F069329DE}"/>
          </ac:picMkLst>
        </pc:picChg>
        <pc:picChg chg="add mod">
          <ac:chgData name="李 宗祐" userId="185b2b10afda6287" providerId="Windows Live" clId="Web-{AF15581A-8996-4B43-A89A-E954F75620BD}" dt="2021-06-18T03:02:12.886" v="63" actId="1076"/>
          <ac:picMkLst>
            <pc:docMk/>
            <pc:sldMk cId="2085870222" sldId="515"/>
            <ac:picMk id="7" creationId="{91129E1E-F3C3-47CF-BD29-A091FDCE6BDE}"/>
          </ac:picMkLst>
        </pc:picChg>
        <pc:picChg chg="add mod">
          <ac:chgData name="李 宗祐" userId="185b2b10afda6287" providerId="Windows Live" clId="Web-{AF15581A-8996-4B43-A89A-E954F75620BD}" dt="2021-06-18T03:02:08.292" v="62" actId="1076"/>
          <ac:picMkLst>
            <pc:docMk/>
            <pc:sldMk cId="2085870222" sldId="515"/>
            <ac:picMk id="8" creationId="{E4567AD5-3B02-4A01-B01D-7B2ED6E196E9}"/>
          </ac:picMkLst>
        </pc:picChg>
      </pc:sldChg>
    </pc:docChg>
  </pc:docChgLst>
  <pc:docChgLst>
    <pc:chgData name="李 宗祐" userId="185b2b10afda6287" providerId="Windows Live" clId="Web-{6F7A78C2-7B21-4CC7-97B2-D24F4E0FD2EE}"/>
    <pc:docChg chg="addSld delSld modSld">
      <pc:chgData name="李 宗祐" userId="185b2b10afda6287" providerId="Windows Live" clId="Web-{6F7A78C2-7B21-4CC7-97B2-D24F4E0FD2EE}" dt="2021-06-18T15:26:10.662" v="137" actId="1076"/>
      <pc:docMkLst>
        <pc:docMk/>
      </pc:docMkLst>
      <pc:sldChg chg="addSp delSp modSp modNotes">
        <pc:chgData name="李 宗祐" userId="185b2b10afda6287" providerId="Windows Live" clId="Web-{6F7A78C2-7B21-4CC7-97B2-D24F4E0FD2EE}" dt="2021-06-18T15:26:10.662" v="137" actId="1076"/>
        <pc:sldMkLst>
          <pc:docMk/>
          <pc:sldMk cId="2000054946" sldId="271"/>
        </pc:sldMkLst>
        <pc:spChg chg="add mod">
          <ac:chgData name="李 宗祐" userId="185b2b10afda6287" providerId="Windows Live" clId="Web-{6F7A78C2-7B21-4CC7-97B2-D24F4E0FD2EE}" dt="2021-06-18T15:25:12.504" v="119" actId="1076"/>
          <ac:spMkLst>
            <pc:docMk/>
            <pc:sldMk cId="2000054946" sldId="271"/>
            <ac:spMk id="3" creationId="{4F7BED63-6355-4B07-A618-507F8DCBEE50}"/>
          </ac:spMkLst>
        </pc:spChg>
        <pc:spChg chg="add del mod">
          <ac:chgData name="李 宗祐" userId="185b2b10afda6287" providerId="Windows Live" clId="Web-{6F7A78C2-7B21-4CC7-97B2-D24F4E0FD2EE}" dt="2021-06-18T15:05:17.962" v="67"/>
          <ac:spMkLst>
            <pc:docMk/>
            <pc:sldMk cId="2000054946" sldId="271"/>
            <ac:spMk id="3" creationId="{C6A2180C-45EA-4444-B722-351671C38FFD}"/>
          </ac:spMkLst>
        </pc:spChg>
        <pc:spChg chg="del">
          <ac:chgData name="李 宗祐" userId="185b2b10afda6287" providerId="Windows Live" clId="Web-{6F7A78C2-7B21-4CC7-97B2-D24F4E0FD2EE}" dt="2021-06-18T15:05:19.197" v="68"/>
          <ac:spMkLst>
            <pc:docMk/>
            <pc:sldMk cId="2000054946" sldId="271"/>
            <ac:spMk id="4" creationId="{7D38CD9F-42D2-44DB-BC23-151C16946F19}"/>
          </ac:spMkLst>
        </pc:spChg>
        <pc:spChg chg="add mod">
          <ac:chgData name="李 宗祐" userId="185b2b10afda6287" providerId="Windows Live" clId="Web-{6F7A78C2-7B21-4CC7-97B2-D24F4E0FD2EE}" dt="2021-06-18T15:25:21.989" v="122" actId="1076"/>
          <ac:spMkLst>
            <pc:docMk/>
            <pc:sldMk cId="2000054946" sldId="271"/>
            <ac:spMk id="4" creationId="{A05C7638-A6AB-42FE-B9C6-3D64D0025B52}"/>
          </ac:spMkLst>
        </pc:spChg>
        <pc:spChg chg="add mod">
          <ac:chgData name="李 宗祐" userId="185b2b10afda6287" providerId="Windows Live" clId="Web-{6F7A78C2-7B21-4CC7-97B2-D24F4E0FD2EE}" dt="2021-06-18T15:25:35.442" v="128" actId="1076"/>
          <ac:spMkLst>
            <pc:docMk/>
            <pc:sldMk cId="2000054946" sldId="271"/>
            <ac:spMk id="5" creationId="{1C3421B0-BD43-45F8-917F-81CD1ABF4113}"/>
          </ac:spMkLst>
        </pc:spChg>
        <pc:spChg chg="add mod">
          <ac:chgData name="李 宗祐" userId="185b2b10afda6287" providerId="Windows Live" clId="Web-{6F7A78C2-7B21-4CC7-97B2-D24F4E0FD2EE}" dt="2021-06-18T15:25:53.614" v="131" actId="1076"/>
          <ac:spMkLst>
            <pc:docMk/>
            <pc:sldMk cId="2000054946" sldId="271"/>
            <ac:spMk id="6" creationId="{AA632D22-0BD2-48EF-8730-07FEAC89D0DC}"/>
          </ac:spMkLst>
        </pc:spChg>
        <pc:spChg chg="add mod">
          <ac:chgData name="李 宗祐" userId="185b2b10afda6287" providerId="Windows Live" clId="Web-{6F7A78C2-7B21-4CC7-97B2-D24F4E0FD2EE}" dt="2021-06-18T15:26:10.662" v="137" actId="1076"/>
          <ac:spMkLst>
            <pc:docMk/>
            <pc:sldMk cId="2000054946" sldId="271"/>
            <ac:spMk id="9" creationId="{383D7118-ADCF-4955-BC60-13249D848F84}"/>
          </ac:spMkLst>
        </pc:spChg>
        <pc:spChg chg="del">
          <ac:chgData name="李 宗祐" userId="185b2b10afda6287" providerId="Windows Live" clId="Web-{6F7A78C2-7B21-4CC7-97B2-D24F4E0FD2EE}" dt="2021-06-18T15:05:14.712" v="65"/>
          <ac:spMkLst>
            <pc:docMk/>
            <pc:sldMk cId="2000054946" sldId="271"/>
            <ac:spMk id="32" creationId="{DF6AFA7C-59FD-4240-AC1B-94C72F072D04}"/>
          </ac:spMkLst>
        </pc:spChg>
        <pc:spChg chg="del">
          <ac:chgData name="李 宗祐" userId="185b2b10afda6287" providerId="Windows Live" clId="Web-{6F7A78C2-7B21-4CC7-97B2-D24F4E0FD2EE}" dt="2021-06-18T14:53:34.166" v="35"/>
          <ac:spMkLst>
            <pc:docMk/>
            <pc:sldMk cId="2000054946" sldId="271"/>
            <ac:spMk id="53" creationId="{63438CF3-3CA8-4706-BEBE-AB683093239E}"/>
          </ac:spMkLst>
        </pc:spChg>
        <pc:spChg chg="del">
          <ac:chgData name="李 宗祐" userId="185b2b10afda6287" providerId="Windows Live" clId="Web-{6F7A78C2-7B21-4CC7-97B2-D24F4E0FD2EE}" dt="2021-06-18T14:53:34.166" v="33"/>
          <ac:spMkLst>
            <pc:docMk/>
            <pc:sldMk cId="2000054946" sldId="271"/>
            <ac:spMk id="56" creationId="{4F31EBAB-3BE3-4B64-85C8-4E7A1515D24C}"/>
          </ac:spMkLst>
        </pc:spChg>
        <pc:spChg chg="del">
          <ac:chgData name="李 宗祐" userId="185b2b10afda6287" providerId="Windows Live" clId="Web-{6F7A78C2-7B21-4CC7-97B2-D24F4E0FD2EE}" dt="2021-06-18T14:53:34.150" v="30"/>
          <ac:spMkLst>
            <pc:docMk/>
            <pc:sldMk cId="2000054946" sldId="271"/>
            <ac:spMk id="63" creationId="{612B6C8A-A461-41D9-B286-9562773AC943}"/>
          </ac:spMkLst>
        </pc:spChg>
        <pc:picChg chg="add del mod">
          <ac:chgData name="李 宗祐" userId="185b2b10afda6287" providerId="Windows Live" clId="Web-{6F7A78C2-7B21-4CC7-97B2-D24F4E0FD2EE}" dt="2021-06-18T14:59:45.955" v="50"/>
          <ac:picMkLst>
            <pc:docMk/>
            <pc:sldMk cId="2000054946" sldId="271"/>
            <ac:picMk id="2" creationId="{5FA543A2-DAF6-4237-8B95-90C724C714A3}"/>
          </ac:picMkLst>
        </pc:picChg>
        <pc:picChg chg="add mod">
          <ac:chgData name="李 宗祐" userId="185b2b10afda6287" providerId="Windows Live" clId="Web-{6F7A78C2-7B21-4CC7-97B2-D24F4E0FD2EE}" dt="2021-06-18T15:10:06.812" v="96" actId="1076"/>
          <ac:picMkLst>
            <pc:docMk/>
            <pc:sldMk cId="2000054946" sldId="271"/>
            <ac:picMk id="2" creationId="{9AD04664-E59A-4B59-BB7B-18ACBBE12F37}"/>
          </ac:picMkLst>
        </pc:picChg>
        <pc:picChg chg="add mod">
          <ac:chgData name="李 宗祐" userId="185b2b10afda6287" providerId="Windows Live" clId="Web-{6F7A78C2-7B21-4CC7-97B2-D24F4E0FD2EE}" dt="2021-06-18T15:10:25.938" v="97" actId="1076"/>
          <ac:picMkLst>
            <pc:docMk/>
            <pc:sldMk cId="2000054946" sldId="271"/>
            <ac:picMk id="5" creationId="{D1457A77-3D14-438F-9A7E-A410829D3B4E}"/>
          </ac:picMkLst>
        </pc:picChg>
        <pc:picChg chg="add del mod">
          <ac:chgData name="李 宗祐" userId="185b2b10afda6287" providerId="Windows Live" clId="Web-{6F7A78C2-7B21-4CC7-97B2-D24F4E0FD2EE}" dt="2021-06-18T15:06:14.511" v="75"/>
          <ac:picMkLst>
            <pc:docMk/>
            <pc:sldMk cId="2000054946" sldId="271"/>
            <ac:picMk id="6" creationId="{B13977F4-1B5F-4915-A1AE-D3885662C9BB}"/>
          </ac:picMkLst>
        </pc:picChg>
        <pc:picChg chg="add mod">
          <ac:chgData name="李 宗祐" userId="185b2b10afda6287" providerId="Windows Live" clId="Web-{6F7A78C2-7B21-4CC7-97B2-D24F4E0FD2EE}" dt="2021-06-18T15:10:55.110" v="102" actId="1076"/>
          <ac:picMkLst>
            <pc:docMk/>
            <pc:sldMk cId="2000054946" sldId="271"/>
            <ac:picMk id="7" creationId="{6197CBC8-488A-434F-8A3D-47E1768F8267}"/>
          </ac:picMkLst>
        </pc:picChg>
        <pc:picChg chg="add mod">
          <ac:chgData name="李 宗祐" userId="185b2b10afda6287" providerId="Windows Live" clId="Web-{6F7A78C2-7B21-4CC7-97B2-D24F4E0FD2EE}" dt="2021-06-18T15:11:14.376" v="103" actId="1076"/>
          <ac:picMkLst>
            <pc:docMk/>
            <pc:sldMk cId="2000054946" sldId="271"/>
            <ac:picMk id="8" creationId="{DCD8829D-815A-4F7F-9053-47DB68A6D538}"/>
          </ac:picMkLst>
        </pc:picChg>
        <pc:picChg chg="add del mod">
          <ac:chgData name="李 宗祐" userId="185b2b10afda6287" providerId="Windows Live" clId="Web-{6F7A78C2-7B21-4CC7-97B2-D24F4E0FD2EE}" dt="2021-06-18T15:16:58.931" v="110"/>
          <ac:picMkLst>
            <pc:docMk/>
            <pc:sldMk cId="2000054946" sldId="271"/>
            <ac:picMk id="9" creationId="{984CAD77-A2B8-4D55-BBB0-B8D749480C37}"/>
          </ac:picMkLst>
        </pc:picChg>
        <pc:picChg chg="add del mod">
          <ac:chgData name="李 宗祐" userId="185b2b10afda6287" providerId="Windows Live" clId="Web-{6F7A78C2-7B21-4CC7-97B2-D24F4E0FD2EE}" dt="2021-06-18T15:16:55.243" v="108"/>
          <ac:picMkLst>
            <pc:docMk/>
            <pc:sldMk cId="2000054946" sldId="271"/>
            <ac:picMk id="11" creationId="{CC912A17-B1F1-4A94-BAED-DA49E4AB5591}"/>
          </ac:picMkLst>
        </pc:picChg>
        <pc:picChg chg="add mod">
          <ac:chgData name="李 宗祐" userId="185b2b10afda6287" providerId="Windows Live" clId="Web-{6F7A78C2-7B21-4CC7-97B2-D24F4E0FD2EE}" dt="2021-06-18T15:17:03.837" v="112" actId="14100"/>
          <ac:picMkLst>
            <pc:docMk/>
            <pc:sldMk cId="2000054946" sldId="271"/>
            <ac:picMk id="12" creationId="{A52B9842-2D6D-43DF-85A3-0C983B0DED74}"/>
          </ac:picMkLst>
        </pc:picChg>
        <pc:picChg chg="del">
          <ac:chgData name="李 宗祐" userId="185b2b10afda6287" providerId="Windows Live" clId="Web-{6F7A78C2-7B21-4CC7-97B2-D24F4E0FD2EE}" dt="2021-06-18T14:53:35.213" v="36"/>
          <ac:picMkLst>
            <pc:docMk/>
            <pc:sldMk cId="2000054946" sldId="271"/>
            <ac:picMk id="52" creationId="{DA9EE77D-9500-4048-9022-A781E2FE5F9F}"/>
          </ac:picMkLst>
        </pc:picChg>
        <pc:cxnChg chg="del">
          <ac:chgData name="李 宗祐" userId="185b2b10afda6287" providerId="Windows Live" clId="Web-{6F7A78C2-7B21-4CC7-97B2-D24F4E0FD2EE}" dt="2021-06-18T14:53:34.166" v="34"/>
          <ac:cxnSpMkLst>
            <pc:docMk/>
            <pc:sldMk cId="2000054946" sldId="271"/>
            <ac:cxnSpMk id="55" creationId="{10BBE750-6CAC-4907-96E0-198A96D9EA14}"/>
          </ac:cxnSpMkLst>
        </pc:cxnChg>
        <pc:cxnChg chg="del">
          <ac:chgData name="李 宗祐" userId="185b2b10afda6287" providerId="Windows Live" clId="Web-{6F7A78C2-7B21-4CC7-97B2-D24F4E0FD2EE}" dt="2021-06-18T14:53:34.166" v="32"/>
          <ac:cxnSpMkLst>
            <pc:docMk/>
            <pc:sldMk cId="2000054946" sldId="271"/>
            <ac:cxnSpMk id="57" creationId="{E0B192AD-DAB3-4AC9-8AA4-208B4518592F}"/>
          </ac:cxnSpMkLst>
        </pc:cxnChg>
        <pc:cxnChg chg="del">
          <ac:chgData name="李 宗祐" userId="185b2b10afda6287" providerId="Windows Live" clId="Web-{6F7A78C2-7B21-4CC7-97B2-D24F4E0FD2EE}" dt="2021-06-18T14:53:34.166" v="31"/>
          <ac:cxnSpMkLst>
            <pc:docMk/>
            <pc:sldMk cId="2000054946" sldId="271"/>
            <ac:cxnSpMk id="60" creationId="{8B979D38-7CDB-438F-8204-63B3266AA59B}"/>
          </ac:cxnSpMkLst>
        </pc:cxnChg>
      </pc:sldChg>
      <pc:sldChg chg="addSp delSp modSp add replId">
        <pc:chgData name="李 宗祐" userId="185b2b10afda6287" providerId="Windows Live" clId="Web-{6F7A78C2-7B21-4CC7-97B2-D24F4E0FD2EE}" dt="2021-06-18T14:59:28.517" v="49" actId="1076"/>
        <pc:sldMkLst>
          <pc:docMk/>
          <pc:sldMk cId="4053951447" sldId="515"/>
        </pc:sldMkLst>
        <pc:spChg chg="del">
          <ac:chgData name="李 宗祐" userId="185b2b10afda6287" providerId="Windows Live" clId="Web-{6F7A78C2-7B21-4CC7-97B2-D24F4E0FD2EE}" dt="2021-06-18T14:52:24.367" v="10"/>
          <ac:spMkLst>
            <pc:docMk/>
            <pc:sldMk cId="4053951447" sldId="515"/>
            <ac:spMk id="16" creationId="{00000000-0000-0000-0000-000000000000}"/>
          </ac:spMkLst>
        </pc:spChg>
        <pc:spChg chg="del">
          <ac:chgData name="李 宗祐" userId="185b2b10afda6287" providerId="Windows Live" clId="Web-{6F7A78C2-7B21-4CC7-97B2-D24F4E0FD2EE}" dt="2021-06-18T14:52:24.367" v="11"/>
          <ac:spMkLst>
            <pc:docMk/>
            <pc:sldMk cId="4053951447" sldId="515"/>
            <ac:spMk id="18" creationId="{00000000-0000-0000-0000-000000000000}"/>
          </ac:spMkLst>
        </pc:spChg>
        <pc:spChg chg="del">
          <ac:chgData name="李 宗祐" userId="185b2b10afda6287" providerId="Windows Live" clId="Web-{6F7A78C2-7B21-4CC7-97B2-D24F4E0FD2EE}" dt="2021-06-18T14:52:24.367" v="16"/>
          <ac:spMkLst>
            <pc:docMk/>
            <pc:sldMk cId="4053951447" sldId="515"/>
            <ac:spMk id="24" creationId="{2EDBB368-6E5E-4AF9-B9F0-666DA69299FA}"/>
          </ac:spMkLst>
        </pc:spChg>
        <pc:spChg chg="del">
          <ac:chgData name="李 宗祐" userId="185b2b10afda6287" providerId="Windows Live" clId="Web-{6F7A78C2-7B21-4CC7-97B2-D24F4E0FD2EE}" dt="2021-06-18T14:52:24.367" v="15"/>
          <ac:spMkLst>
            <pc:docMk/>
            <pc:sldMk cId="4053951447" sldId="515"/>
            <ac:spMk id="25" creationId="{1CA7B892-4C45-46E1-AC40-FA52C854D62E}"/>
          </ac:spMkLst>
        </pc:spChg>
        <pc:spChg chg="del">
          <ac:chgData name="李 宗祐" userId="185b2b10afda6287" providerId="Windows Live" clId="Web-{6F7A78C2-7B21-4CC7-97B2-D24F4E0FD2EE}" dt="2021-06-18T14:52:24.367" v="14"/>
          <ac:spMkLst>
            <pc:docMk/>
            <pc:sldMk cId="4053951447" sldId="515"/>
            <ac:spMk id="26" creationId="{18272701-0C43-4EB8-B395-5D65A71E198D}"/>
          </ac:spMkLst>
        </pc:spChg>
        <pc:spChg chg="del">
          <ac:chgData name="李 宗祐" userId="185b2b10afda6287" providerId="Windows Live" clId="Web-{6F7A78C2-7B21-4CC7-97B2-D24F4E0FD2EE}" dt="2021-06-18T14:52:24.367" v="13"/>
          <ac:spMkLst>
            <pc:docMk/>
            <pc:sldMk cId="4053951447" sldId="515"/>
            <ac:spMk id="27" creationId="{2B910327-5F5D-4968-8E76-48CC4B489453}"/>
          </ac:spMkLst>
        </pc:spChg>
        <pc:spChg chg="del">
          <ac:chgData name="李 宗祐" userId="185b2b10afda6287" providerId="Windows Live" clId="Web-{6F7A78C2-7B21-4CC7-97B2-D24F4E0FD2EE}" dt="2021-06-18T14:52:24.367" v="12"/>
          <ac:spMkLst>
            <pc:docMk/>
            <pc:sldMk cId="4053951447" sldId="515"/>
            <ac:spMk id="28" creationId="{19BE710C-8182-46E1-81A2-5B1AF30A938B}"/>
          </ac:spMkLst>
        </pc:spChg>
        <pc:spChg chg="del">
          <ac:chgData name="李 宗祐" userId="185b2b10afda6287" providerId="Windows Live" clId="Web-{6F7A78C2-7B21-4CC7-97B2-D24F4E0FD2EE}" dt="2021-06-18T14:52:24.367" v="9"/>
          <ac:spMkLst>
            <pc:docMk/>
            <pc:sldMk cId="4053951447" sldId="515"/>
            <ac:spMk id="39" creationId="{23971CF1-F21F-4320-9E09-8B6C7357C91C}"/>
          </ac:spMkLst>
        </pc:spChg>
        <pc:spChg chg="del">
          <ac:chgData name="李 宗祐" userId="185b2b10afda6287" providerId="Windows Live" clId="Web-{6F7A78C2-7B21-4CC7-97B2-D24F4E0FD2EE}" dt="2021-06-18T14:52:24.367" v="8"/>
          <ac:spMkLst>
            <pc:docMk/>
            <pc:sldMk cId="4053951447" sldId="515"/>
            <ac:spMk id="40" creationId="{681CAB48-E405-4CD9-80DF-034002168972}"/>
          </ac:spMkLst>
        </pc:spChg>
        <pc:spChg chg="del">
          <ac:chgData name="李 宗祐" userId="185b2b10afda6287" providerId="Windows Live" clId="Web-{6F7A78C2-7B21-4CC7-97B2-D24F4E0FD2EE}" dt="2021-06-18T14:52:24.367" v="7"/>
          <ac:spMkLst>
            <pc:docMk/>
            <pc:sldMk cId="4053951447" sldId="515"/>
            <ac:spMk id="41" creationId="{FC0D0455-F47D-4DB3-82DC-7FEE8B73EE69}"/>
          </ac:spMkLst>
        </pc:spChg>
        <pc:spChg chg="del">
          <ac:chgData name="李 宗祐" userId="185b2b10afda6287" providerId="Windows Live" clId="Web-{6F7A78C2-7B21-4CC7-97B2-D24F4E0FD2EE}" dt="2021-06-18T14:52:24.367" v="6"/>
          <ac:spMkLst>
            <pc:docMk/>
            <pc:sldMk cId="4053951447" sldId="515"/>
            <ac:spMk id="42" creationId="{DC5DB5DB-1581-4F1D-BFA6-7A3BFE5FF0D9}"/>
          </ac:spMkLst>
        </pc:spChg>
        <pc:spChg chg="del">
          <ac:chgData name="李 宗祐" userId="185b2b10afda6287" providerId="Windows Live" clId="Web-{6F7A78C2-7B21-4CC7-97B2-D24F4E0FD2EE}" dt="2021-06-18T14:52:24.367" v="5"/>
          <ac:spMkLst>
            <pc:docMk/>
            <pc:sldMk cId="4053951447" sldId="515"/>
            <ac:spMk id="45" creationId="{C9317B5F-880F-4671-898F-C24046DBB3B8}"/>
          </ac:spMkLst>
        </pc:spChg>
        <pc:spChg chg="del">
          <ac:chgData name="李 宗祐" userId="185b2b10afda6287" providerId="Windows Live" clId="Web-{6F7A78C2-7B21-4CC7-97B2-D24F4E0FD2EE}" dt="2021-06-18T14:52:24.367" v="4"/>
          <ac:spMkLst>
            <pc:docMk/>
            <pc:sldMk cId="4053951447" sldId="515"/>
            <ac:spMk id="47" creationId="{0CEEA55F-9BE6-45DC-87EF-B493B8C17667}"/>
          </ac:spMkLst>
        </pc:spChg>
        <pc:spChg chg="del">
          <ac:chgData name="李 宗祐" userId="185b2b10afda6287" providerId="Windows Live" clId="Web-{6F7A78C2-7B21-4CC7-97B2-D24F4E0FD2EE}" dt="2021-06-18T14:52:24.367" v="3"/>
          <ac:spMkLst>
            <pc:docMk/>
            <pc:sldMk cId="4053951447" sldId="515"/>
            <ac:spMk id="48" creationId="{5087FDA4-F1CE-4E27-87A7-82DA22F73917}"/>
          </ac:spMkLst>
        </pc:spChg>
        <pc:spChg chg="del">
          <ac:chgData name="李 宗祐" userId="185b2b10afda6287" providerId="Windows Live" clId="Web-{6F7A78C2-7B21-4CC7-97B2-D24F4E0FD2EE}" dt="2021-06-18T14:52:26.758" v="17"/>
          <ac:spMkLst>
            <pc:docMk/>
            <pc:sldMk cId="4053951447" sldId="515"/>
            <ac:spMk id="49" creationId="{649EA15A-5D7E-4D9D-93F7-79C859F47279}"/>
          </ac:spMkLst>
        </pc:spChg>
        <pc:spChg chg="del mod">
          <ac:chgData name="李 宗祐" userId="185b2b10afda6287" providerId="Windows Live" clId="Web-{6F7A78C2-7B21-4CC7-97B2-D24F4E0FD2EE}" dt="2021-06-18T14:52:21.289" v="2"/>
          <ac:spMkLst>
            <pc:docMk/>
            <pc:sldMk cId="4053951447" sldId="515"/>
            <ac:spMk id="50" creationId="{52674DA1-4405-4C48-9464-15098293C68C}"/>
          </ac:spMkLst>
        </pc:spChg>
        <pc:spChg chg="mod">
          <ac:chgData name="李 宗祐" userId="185b2b10afda6287" providerId="Windows Live" clId="Web-{6F7A78C2-7B21-4CC7-97B2-D24F4E0FD2EE}" dt="2021-06-18T14:52:35.790" v="18" actId="1076"/>
          <ac:spMkLst>
            <pc:docMk/>
            <pc:sldMk cId="4053951447" sldId="515"/>
            <ac:spMk id="53" creationId="{63438CF3-3CA8-4706-BEBE-AB683093239E}"/>
          </ac:spMkLst>
        </pc:spChg>
        <pc:spChg chg="mod">
          <ac:chgData name="李 宗祐" userId="185b2b10afda6287" providerId="Windows Live" clId="Web-{6F7A78C2-7B21-4CC7-97B2-D24F4E0FD2EE}" dt="2021-06-18T14:53:24.556" v="27" actId="1076"/>
          <ac:spMkLst>
            <pc:docMk/>
            <pc:sldMk cId="4053951447" sldId="515"/>
            <ac:spMk id="56" creationId="{4F31EBAB-3BE3-4B64-85C8-4E7A1515D24C}"/>
          </ac:spMkLst>
        </pc:spChg>
        <pc:spChg chg="mod">
          <ac:chgData name="李 宗祐" userId="185b2b10afda6287" providerId="Windows Live" clId="Web-{6F7A78C2-7B21-4CC7-97B2-D24F4E0FD2EE}" dt="2021-06-18T14:53:20.713" v="26" actId="1076"/>
          <ac:spMkLst>
            <pc:docMk/>
            <pc:sldMk cId="4053951447" sldId="515"/>
            <ac:spMk id="63" creationId="{612B6C8A-A461-41D9-B286-9562773AC943}"/>
          </ac:spMkLst>
        </pc:spChg>
        <pc:picChg chg="add mod">
          <ac:chgData name="李 宗祐" userId="185b2b10afda6287" providerId="Windows Live" clId="Web-{6F7A78C2-7B21-4CC7-97B2-D24F4E0FD2EE}" dt="2021-06-18T14:59:28.517" v="49" actId="1076"/>
          <ac:picMkLst>
            <pc:docMk/>
            <pc:sldMk cId="4053951447" sldId="515"/>
            <ac:picMk id="2" creationId="{658B09FD-D957-40DB-B10F-7C3ACCBE00B7}"/>
          </ac:picMkLst>
        </pc:picChg>
        <pc:picChg chg="mod">
          <ac:chgData name="李 宗祐" userId="185b2b10afda6287" providerId="Windows Live" clId="Web-{6F7A78C2-7B21-4CC7-97B2-D24F4E0FD2EE}" dt="2021-06-18T14:53:30.025" v="29" actId="14100"/>
          <ac:picMkLst>
            <pc:docMk/>
            <pc:sldMk cId="4053951447" sldId="515"/>
            <ac:picMk id="52" creationId="{DA9EE77D-9500-4048-9022-A781E2FE5F9F}"/>
          </ac:picMkLst>
        </pc:picChg>
        <pc:cxnChg chg="mod">
          <ac:chgData name="李 宗祐" userId="185b2b10afda6287" providerId="Windows Live" clId="Web-{6F7A78C2-7B21-4CC7-97B2-D24F4E0FD2EE}" dt="2021-06-18T14:53:06.525" v="23" actId="1076"/>
          <ac:cxnSpMkLst>
            <pc:docMk/>
            <pc:sldMk cId="4053951447" sldId="515"/>
            <ac:cxnSpMk id="55" creationId="{10BBE750-6CAC-4907-96E0-198A96D9EA14}"/>
          </ac:cxnSpMkLst>
        </pc:cxnChg>
        <pc:cxnChg chg="mod">
          <ac:chgData name="李 宗祐" userId="185b2b10afda6287" providerId="Windows Live" clId="Web-{6F7A78C2-7B21-4CC7-97B2-D24F4E0FD2EE}" dt="2021-06-18T14:53:02.884" v="22" actId="1076"/>
          <ac:cxnSpMkLst>
            <pc:docMk/>
            <pc:sldMk cId="4053951447" sldId="515"/>
            <ac:cxnSpMk id="57" creationId="{E0B192AD-DAB3-4AC9-8AA4-208B4518592F}"/>
          </ac:cxnSpMkLst>
        </pc:cxnChg>
        <pc:cxnChg chg="mod">
          <ac:chgData name="李 宗祐" userId="185b2b10afda6287" providerId="Windows Live" clId="Web-{6F7A78C2-7B21-4CC7-97B2-D24F4E0FD2EE}" dt="2021-06-18T14:53:10.853" v="24" actId="1076"/>
          <ac:cxnSpMkLst>
            <pc:docMk/>
            <pc:sldMk cId="4053951447" sldId="515"/>
            <ac:cxnSpMk id="60" creationId="{8B979D38-7CDB-438F-8204-63B3266AA59B}"/>
          </ac:cxnSpMkLst>
        </pc:cxnChg>
      </pc:sldChg>
      <pc:sldChg chg="new del">
        <pc:chgData name="李 宗祐" userId="185b2b10afda6287" providerId="Windows Live" clId="Web-{6F7A78C2-7B21-4CC7-97B2-D24F4E0FD2EE}" dt="2021-06-18T15:07:26.340" v="77"/>
        <pc:sldMkLst>
          <pc:docMk/>
          <pc:sldMk cId="1237333385" sldId="516"/>
        </pc:sldMkLst>
      </pc:sldChg>
    </pc:docChg>
  </pc:docChgLst>
  <pc:docChgLst>
    <pc:chgData name="秉宏 鍾" userId="589f3eab47b8e72e" providerId="LiveId" clId="{A1EF04C2-D1AE-459F-848D-B01B0CC3313C}"/>
    <pc:docChg chg="undo custSel addSld delSld modSld sldOrd modMainMaster">
      <pc:chgData name="秉宏 鍾" userId="589f3eab47b8e72e" providerId="LiveId" clId="{A1EF04C2-D1AE-459F-848D-B01B0CC3313C}" dt="2021-06-21T08:30:31.352" v="1133"/>
      <pc:docMkLst>
        <pc:docMk/>
      </pc:docMkLst>
      <pc:sldChg chg="del">
        <pc:chgData name="秉宏 鍾" userId="589f3eab47b8e72e" providerId="LiveId" clId="{A1EF04C2-D1AE-459F-848D-B01B0CC3313C}" dt="2021-06-18T03:11:08.896" v="286" actId="47"/>
        <pc:sldMkLst>
          <pc:docMk/>
          <pc:sldMk cId="887057169" sldId="261"/>
        </pc:sldMkLst>
      </pc:sldChg>
      <pc:sldChg chg="addSp delSp modSp add mod ord">
        <pc:chgData name="秉宏 鍾" userId="589f3eab47b8e72e" providerId="LiveId" clId="{A1EF04C2-D1AE-459F-848D-B01B0CC3313C}" dt="2021-06-18T03:56:57.613" v="1123" actId="207"/>
        <pc:sldMkLst>
          <pc:docMk/>
          <pc:sldMk cId="2000054946" sldId="271"/>
        </pc:sldMkLst>
        <pc:spChg chg="del">
          <ac:chgData name="秉宏 鍾" userId="589f3eab47b8e72e" providerId="LiveId" clId="{A1EF04C2-D1AE-459F-848D-B01B0CC3313C}" dt="2021-06-18T03:30:53.763" v="498" actId="478"/>
          <ac:spMkLst>
            <pc:docMk/>
            <pc:sldMk cId="2000054946" sldId="271"/>
            <ac:spMk id="2" creationId="{00000000-0000-0000-0000-000000000000}"/>
          </ac:spMkLst>
        </pc:spChg>
        <pc:spChg chg="del">
          <ac:chgData name="秉宏 鍾" userId="589f3eab47b8e72e" providerId="LiveId" clId="{A1EF04C2-D1AE-459F-848D-B01B0CC3313C}" dt="2021-06-18T03:30:55.576" v="500" actId="478"/>
          <ac:spMkLst>
            <pc:docMk/>
            <pc:sldMk cId="2000054946" sldId="271"/>
            <ac:spMk id="3" creationId="{00000000-0000-0000-0000-000000000000}"/>
          </ac:spMkLst>
        </pc:spChg>
        <pc:spChg chg="del">
          <ac:chgData name="秉宏 鍾" userId="589f3eab47b8e72e" providerId="LiveId" clId="{A1EF04C2-D1AE-459F-848D-B01B0CC3313C}" dt="2021-06-18T03:34:27.746" v="563" actId="478"/>
          <ac:spMkLst>
            <pc:docMk/>
            <pc:sldMk cId="2000054946" sldId="271"/>
            <ac:spMk id="4" creationId="{00000000-0000-0000-0000-000000000000}"/>
          </ac:spMkLst>
        </pc:spChg>
        <pc:spChg chg="del">
          <ac:chgData name="秉宏 鍾" userId="589f3eab47b8e72e" providerId="LiveId" clId="{A1EF04C2-D1AE-459F-848D-B01B0CC3313C}" dt="2021-06-18T03:34:27.746" v="563" actId="478"/>
          <ac:spMkLst>
            <pc:docMk/>
            <pc:sldMk cId="2000054946" sldId="271"/>
            <ac:spMk id="5" creationId="{00000000-0000-0000-0000-000000000000}"/>
          </ac:spMkLst>
        </pc:spChg>
        <pc:spChg chg="del">
          <ac:chgData name="秉宏 鍾" userId="589f3eab47b8e72e" providerId="LiveId" clId="{A1EF04C2-D1AE-459F-848D-B01B0CC3313C}" dt="2021-06-18T03:34:27.746" v="563" actId="478"/>
          <ac:spMkLst>
            <pc:docMk/>
            <pc:sldMk cId="2000054946" sldId="271"/>
            <ac:spMk id="6" creationId="{00000000-0000-0000-0000-000000000000}"/>
          </ac:spMkLst>
        </pc:spChg>
        <pc:spChg chg="del">
          <ac:chgData name="秉宏 鍾" userId="589f3eab47b8e72e" providerId="LiveId" clId="{A1EF04C2-D1AE-459F-848D-B01B0CC3313C}" dt="2021-06-18T03:30:49.515" v="493" actId="478"/>
          <ac:spMkLst>
            <pc:docMk/>
            <pc:sldMk cId="2000054946" sldId="271"/>
            <ac:spMk id="7" creationId="{00000000-0000-0000-0000-000000000000}"/>
          </ac:spMkLst>
        </pc:spChg>
        <pc:spChg chg="del">
          <ac:chgData name="秉宏 鍾" userId="589f3eab47b8e72e" providerId="LiveId" clId="{A1EF04C2-D1AE-459F-848D-B01B0CC3313C}" dt="2021-06-18T03:30:54.481" v="499" actId="478"/>
          <ac:spMkLst>
            <pc:docMk/>
            <pc:sldMk cId="2000054946" sldId="271"/>
            <ac:spMk id="8" creationId="{00000000-0000-0000-0000-000000000000}"/>
          </ac:spMkLst>
        </pc:spChg>
        <pc:spChg chg="del">
          <ac:chgData name="秉宏 鍾" userId="589f3eab47b8e72e" providerId="LiveId" clId="{A1EF04C2-D1AE-459F-848D-B01B0CC3313C}" dt="2021-06-18T03:30:56.473" v="501" actId="478"/>
          <ac:spMkLst>
            <pc:docMk/>
            <pc:sldMk cId="2000054946" sldId="271"/>
            <ac:spMk id="9" creationId="{00000000-0000-0000-0000-000000000000}"/>
          </ac:spMkLst>
        </pc:spChg>
        <pc:spChg chg="add del mod">
          <ac:chgData name="秉宏 鍾" userId="589f3eab47b8e72e" providerId="LiveId" clId="{A1EF04C2-D1AE-459F-848D-B01B0CC3313C}" dt="2021-06-18T03:30:50.926" v="495" actId="478"/>
          <ac:spMkLst>
            <pc:docMk/>
            <pc:sldMk cId="2000054946" sldId="271"/>
            <ac:spMk id="11" creationId="{64ECAFF3-5BB2-4A1B-ACAC-A20C2B78F671}"/>
          </ac:spMkLst>
        </pc:spChg>
        <pc:spChg chg="del mod">
          <ac:chgData name="秉宏 鍾" userId="589f3eab47b8e72e" providerId="LiveId" clId="{A1EF04C2-D1AE-459F-848D-B01B0CC3313C}" dt="2021-06-18T03:34:21.022" v="555" actId="478"/>
          <ac:spMkLst>
            <pc:docMk/>
            <pc:sldMk cId="2000054946" sldId="271"/>
            <ac:spMk id="12" creationId="{00000000-0000-0000-0000-000000000000}"/>
          </ac:spMkLst>
        </pc:spChg>
        <pc:spChg chg="del">
          <ac:chgData name="秉宏 鍾" userId="589f3eab47b8e72e" providerId="LiveId" clId="{A1EF04C2-D1AE-459F-848D-B01B0CC3313C}" dt="2021-06-18T03:34:29.787" v="564" actId="478"/>
          <ac:spMkLst>
            <pc:docMk/>
            <pc:sldMk cId="2000054946" sldId="271"/>
            <ac:spMk id="13" creationId="{00000000-0000-0000-0000-000000000000}"/>
          </ac:spMkLst>
        </pc:spChg>
        <pc:spChg chg="del mod">
          <ac:chgData name="秉宏 鍾" userId="589f3eab47b8e72e" providerId="LiveId" clId="{A1EF04C2-D1AE-459F-848D-B01B0CC3313C}" dt="2021-06-18T03:42:39.440" v="765" actId="478"/>
          <ac:spMkLst>
            <pc:docMk/>
            <pc:sldMk cId="2000054946" sldId="271"/>
            <ac:spMk id="14" creationId="{00000000-0000-0000-0000-000000000000}"/>
          </ac:spMkLst>
        </pc:spChg>
        <pc:spChg chg="del">
          <ac:chgData name="秉宏 鍾" userId="589f3eab47b8e72e" providerId="LiveId" clId="{A1EF04C2-D1AE-459F-848D-B01B0CC3313C}" dt="2021-06-18T03:34:22.097" v="556" actId="478"/>
          <ac:spMkLst>
            <pc:docMk/>
            <pc:sldMk cId="2000054946" sldId="271"/>
            <ac:spMk id="15" creationId="{00000000-0000-0000-0000-000000000000}"/>
          </ac:spMkLst>
        </pc:spChg>
        <pc:spChg chg="mod ord">
          <ac:chgData name="秉宏 鍾" userId="589f3eab47b8e72e" providerId="LiveId" clId="{A1EF04C2-D1AE-459F-848D-B01B0CC3313C}" dt="2021-06-18T03:51:50.337" v="1046" actId="1076"/>
          <ac:spMkLst>
            <pc:docMk/>
            <pc:sldMk cId="2000054946" sldId="271"/>
            <ac:spMk id="16" creationId="{00000000-0000-0000-0000-000000000000}"/>
          </ac:spMkLst>
        </pc:spChg>
        <pc:spChg chg="del">
          <ac:chgData name="秉宏 鍾" userId="589f3eab47b8e72e" providerId="LiveId" clId="{A1EF04C2-D1AE-459F-848D-B01B0CC3313C}" dt="2021-06-18T03:34:23.081" v="558" actId="478"/>
          <ac:spMkLst>
            <pc:docMk/>
            <pc:sldMk cId="2000054946" sldId="271"/>
            <ac:spMk id="17" creationId="{00000000-0000-0000-0000-000000000000}"/>
          </ac:spMkLst>
        </pc:spChg>
        <pc:spChg chg="mod ord">
          <ac:chgData name="秉宏 鍾" userId="589f3eab47b8e72e" providerId="LiveId" clId="{A1EF04C2-D1AE-459F-848D-B01B0CC3313C}" dt="2021-06-18T03:51:50.337" v="1046" actId="1076"/>
          <ac:spMkLst>
            <pc:docMk/>
            <pc:sldMk cId="2000054946" sldId="271"/>
            <ac:spMk id="18" creationId="{00000000-0000-0000-0000-000000000000}"/>
          </ac:spMkLst>
        </pc:spChg>
        <pc:spChg chg="del">
          <ac:chgData name="秉宏 鍾" userId="589f3eab47b8e72e" providerId="LiveId" clId="{A1EF04C2-D1AE-459F-848D-B01B0CC3313C}" dt="2021-06-18T03:34:22.097" v="556" actId="478"/>
          <ac:spMkLst>
            <pc:docMk/>
            <pc:sldMk cId="2000054946" sldId="271"/>
            <ac:spMk id="19" creationId="{00000000-0000-0000-0000-000000000000}"/>
          </ac:spMkLst>
        </pc:spChg>
        <pc:spChg chg="add mod">
          <ac:chgData name="秉宏 鍾" userId="589f3eab47b8e72e" providerId="LiveId" clId="{A1EF04C2-D1AE-459F-848D-B01B0CC3313C}" dt="2021-06-18T03:30:51.642" v="497" actId="113"/>
          <ac:spMkLst>
            <pc:docMk/>
            <pc:sldMk cId="2000054946" sldId="271"/>
            <ac:spMk id="20" creationId="{689AB60F-4725-4DD2-8E01-5A340C2B8B60}"/>
          </ac:spMkLst>
        </pc:spChg>
        <pc:spChg chg="add mod">
          <ac:chgData name="秉宏 鍾" userId="589f3eab47b8e72e" providerId="LiveId" clId="{A1EF04C2-D1AE-459F-848D-B01B0CC3313C}" dt="2021-06-18T03:30:51.642" v="497" actId="113"/>
          <ac:spMkLst>
            <pc:docMk/>
            <pc:sldMk cId="2000054946" sldId="271"/>
            <ac:spMk id="21" creationId="{82A0E34B-82B2-42C8-B15C-E995104C0817}"/>
          </ac:spMkLst>
        </pc:spChg>
        <pc:spChg chg="add mod">
          <ac:chgData name="秉宏 鍾" userId="589f3eab47b8e72e" providerId="LiveId" clId="{A1EF04C2-D1AE-459F-848D-B01B0CC3313C}" dt="2021-06-18T03:30:51.642" v="497" actId="113"/>
          <ac:spMkLst>
            <pc:docMk/>
            <pc:sldMk cId="2000054946" sldId="271"/>
            <ac:spMk id="22" creationId="{4FDC2742-7215-425D-A726-B80BF9A60B70}"/>
          </ac:spMkLst>
        </pc:spChg>
        <pc:spChg chg="add mod">
          <ac:chgData name="秉宏 鍾" userId="589f3eab47b8e72e" providerId="LiveId" clId="{A1EF04C2-D1AE-459F-848D-B01B0CC3313C}" dt="2021-06-18T03:30:51.642" v="497" actId="113"/>
          <ac:spMkLst>
            <pc:docMk/>
            <pc:sldMk cId="2000054946" sldId="271"/>
            <ac:spMk id="23" creationId="{B688A7BC-4D2A-445B-A209-40AAA74B1E2B}"/>
          </ac:spMkLst>
        </pc:spChg>
        <pc:spChg chg="add mod ord">
          <ac:chgData name="秉宏 鍾" userId="589f3eab47b8e72e" providerId="LiveId" clId="{A1EF04C2-D1AE-459F-848D-B01B0CC3313C}" dt="2021-06-18T03:51:50.337" v="1046" actId="1076"/>
          <ac:spMkLst>
            <pc:docMk/>
            <pc:sldMk cId="2000054946" sldId="271"/>
            <ac:spMk id="24" creationId="{2EDBB368-6E5E-4AF9-B9F0-666DA69299FA}"/>
          </ac:spMkLst>
        </pc:spChg>
        <pc:spChg chg="add mod ord">
          <ac:chgData name="秉宏 鍾" userId="589f3eab47b8e72e" providerId="LiveId" clId="{A1EF04C2-D1AE-459F-848D-B01B0CC3313C}" dt="2021-06-18T03:51:50.337" v="1046" actId="1076"/>
          <ac:spMkLst>
            <pc:docMk/>
            <pc:sldMk cId="2000054946" sldId="271"/>
            <ac:spMk id="25" creationId="{1CA7B892-4C45-46E1-AC40-FA52C854D62E}"/>
          </ac:spMkLst>
        </pc:spChg>
        <pc:spChg chg="add mod ord">
          <ac:chgData name="秉宏 鍾" userId="589f3eab47b8e72e" providerId="LiveId" clId="{A1EF04C2-D1AE-459F-848D-B01B0CC3313C}" dt="2021-06-18T03:51:50.337" v="1046" actId="1076"/>
          <ac:spMkLst>
            <pc:docMk/>
            <pc:sldMk cId="2000054946" sldId="271"/>
            <ac:spMk id="26" creationId="{18272701-0C43-4EB8-B395-5D65A71E198D}"/>
          </ac:spMkLst>
        </pc:spChg>
        <pc:spChg chg="add mod ord">
          <ac:chgData name="秉宏 鍾" userId="589f3eab47b8e72e" providerId="LiveId" clId="{A1EF04C2-D1AE-459F-848D-B01B0CC3313C}" dt="2021-06-18T03:51:50.337" v="1046" actId="1076"/>
          <ac:spMkLst>
            <pc:docMk/>
            <pc:sldMk cId="2000054946" sldId="271"/>
            <ac:spMk id="27" creationId="{2B910327-5F5D-4968-8E76-48CC4B489453}"/>
          </ac:spMkLst>
        </pc:spChg>
        <pc:spChg chg="add mod ord">
          <ac:chgData name="秉宏 鍾" userId="589f3eab47b8e72e" providerId="LiveId" clId="{A1EF04C2-D1AE-459F-848D-B01B0CC3313C}" dt="2021-06-18T03:51:50.337" v="1046" actId="1076"/>
          <ac:spMkLst>
            <pc:docMk/>
            <pc:sldMk cId="2000054946" sldId="271"/>
            <ac:spMk id="28" creationId="{19BE710C-8182-46E1-81A2-5B1AF30A938B}"/>
          </ac:spMkLst>
        </pc:spChg>
        <pc:spChg chg="add del mod">
          <ac:chgData name="秉宏 鍾" userId="589f3eab47b8e72e" providerId="LiveId" clId="{A1EF04C2-D1AE-459F-848D-B01B0CC3313C}" dt="2021-06-18T03:34:26.044" v="562" actId="478"/>
          <ac:spMkLst>
            <pc:docMk/>
            <pc:sldMk cId="2000054946" sldId="271"/>
            <ac:spMk id="31" creationId="{C9231C2B-7A0F-473F-8D0F-F3999C74308D}"/>
          </ac:spMkLst>
        </pc:spChg>
        <pc:spChg chg="add del mod">
          <ac:chgData name="秉宏 鍾" userId="589f3eab47b8e72e" providerId="LiveId" clId="{A1EF04C2-D1AE-459F-848D-B01B0CC3313C}" dt="2021-06-18T03:34:23.993" v="560" actId="478"/>
          <ac:spMkLst>
            <pc:docMk/>
            <pc:sldMk cId="2000054946" sldId="271"/>
            <ac:spMk id="33" creationId="{63530447-789A-4D38-85E1-2D519B2102D3}"/>
          </ac:spMkLst>
        </pc:spChg>
        <pc:spChg chg="add del mod">
          <ac:chgData name="秉宏 鍾" userId="589f3eab47b8e72e" providerId="LiveId" clId="{A1EF04C2-D1AE-459F-848D-B01B0CC3313C}" dt="2021-06-18T03:34:25.032" v="561" actId="478"/>
          <ac:spMkLst>
            <pc:docMk/>
            <pc:sldMk cId="2000054946" sldId="271"/>
            <ac:spMk id="35" creationId="{42AEFD33-3ECE-489F-94BB-56F0AB935C85}"/>
          </ac:spMkLst>
        </pc:spChg>
        <pc:spChg chg="add del mod">
          <ac:chgData name="秉宏 鍾" userId="589f3eab47b8e72e" providerId="LiveId" clId="{A1EF04C2-D1AE-459F-848D-B01B0CC3313C}" dt="2021-06-18T03:34:31" v="566" actId="478"/>
          <ac:spMkLst>
            <pc:docMk/>
            <pc:sldMk cId="2000054946" sldId="271"/>
            <ac:spMk id="37" creationId="{346B4055-1917-4BD0-936A-B9DFDACC8082}"/>
          </ac:spMkLst>
        </pc:spChg>
        <pc:spChg chg="add mod">
          <ac:chgData name="秉宏 鍾" userId="589f3eab47b8e72e" providerId="LiveId" clId="{A1EF04C2-D1AE-459F-848D-B01B0CC3313C}" dt="2021-06-18T03:35:39.606" v="586" actId="571"/>
          <ac:spMkLst>
            <pc:docMk/>
            <pc:sldMk cId="2000054946" sldId="271"/>
            <ac:spMk id="38" creationId="{280FE165-B5EF-4294-9C8C-BCE594F5ABBF}"/>
          </ac:spMkLst>
        </pc:spChg>
        <pc:spChg chg="add mod">
          <ac:chgData name="秉宏 鍾" userId="589f3eab47b8e72e" providerId="LiveId" clId="{A1EF04C2-D1AE-459F-848D-B01B0CC3313C}" dt="2021-06-18T03:51:50.337" v="1046" actId="1076"/>
          <ac:spMkLst>
            <pc:docMk/>
            <pc:sldMk cId="2000054946" sldId="271"/>
            <ac:spMk id="39" creationId="{23971CF1-F21F-4320-9E09-8B6C7357C91C}"/>
          </ac:spMkLst>
        </pc:spChg>
        <pc:spChg chg="add mod">
          <ac:chgData name="秉宏 鍾" userId="589f3eab47b8e72e" providerId="LiveId" clId="{A1EF04C2-D1AE-459F-848D-B01B0CC3313C}" dt="2021-06-18T03:51:50.337" v="1046" actId="1076"/>
          <ac:spMkLst>
            <pc:docMk/>
            <pc:sldMk cId="2000054946" sldId="271"/>
            <ac:spMk id="40" creationId="{681CAB48-E405-4CD9-80DF-034002168972}"/>
          </ac:spMkLst>
        </pc:spChg>
        <pc:spChg chg="add mod">
          <ac:chgData name="秉宏 鍾" userId="589f3eab47b8e72e" providerId="LiveId" clId="{A1EF04C2-D1AE-459F-848D-B01B0CC3313C}" dt="2021-06-18T03:51:50.337" v="1046" actId="1076"/>
          <ac:spMkLst>
            <pc:docMk/>
            <pc:sldMk cId="2000054946" sldId="271"/>
            <ac:spMk id="41" creationId="{FC0D0455-F47D-4DB3-82DC-7FEE8B73EE69}"/>
          </ac:spMkLst>
        </pc:spChg>
        <pc:spChg chg="add mod">
          <ac:chgData name="秉宏 鍾" userId="589f3eab47b8e72e" providerId="LiveId" clId="{A1EF04C2-D1AE-459F-848D-B01B0CC3313C}" dt="2021-06-18T03:56:57.613" v="1123" actId="207"/>
          <ac:spMkLst>
            <pc:docMk/>
            <pc:sldMk cId="2000054946" sldId="271"/>
            <ac:spMk id="42" creationId="{DC5DB5DB-1581-4F1D-BFA6-7A3BFE5FF0D9}"/>
          </ac:spMkLst>
        </pc:spChg>
        <pc:spChg chg="add mod">
          <ac:chgData name="秉宏 鍾" userId="589f3eab47b8e72e" providerId="LiveId" clId="{A1EF04C2-D1AE-459F-848D-B01B0CC3313C}" dt="2021-06-18T03:54:28.330" v="1082" actId="1076"/>
          <ac:spMkLst>
            <pc:docMk/>
            <pc:sldMk cId="2000054946" sldId="271"/>
            <ac:spMk id="45" creationId="{C9317B5F-880F-4671-898F-C24046DBB3B8}"/>
          </ac:spMkLst>
        </pc:spChg>
        <pc:spChg chg="add mod">
          <ac:chgData name="秉宏 鍾" userId="589f3eab47b8e72e" providerId="LiveId" clId="{A1EF04C2-D1AE-459F-848D-B01B0CC3313C}" dt="2021-06-18T03:51:50.337" v="1046" actId="1076"/>
          <ac:spMkLst>
            <pc:docMk/>
            <pc:sldMk cId="2000054946" sldId="271"/>
            <ac:spMk id="47" creationId="{0CEEA55F-9BE6-45DC-87EF-B493B8C17667}"/>
          </ac:spMkLst>
        </pc:spChg>
        <pc:spChg chg="add mod">
          <ac:chgData name="秉宏 鍾" userId="589f3eab47b8e72e" providerId="LiveId" clId="{A1EF04C2-D1AE-459F-848D-B01B0CC3313C}" dt="2021-06-18T03:51:50.337" v="1046" actId="1076"/>
          <ac:spMkLst>
            <pc:docMk/>
            <pc:sldMk cId="2000054946" sldId="271"/>
            <ac:spMk id="48" creationId="{5087FDA4-F1CE-4E27-87A7-82DA22F73917}"/>
          </ac:spMkLst>
        </pc:spChg>
        <pc:spChg chg="add mod">
          <ac:chgData name="秉宏 鍾" userId="589f3eab47b8e72e" providerId="LiveId" clId="{A1EF04C2-D1AE-459F-848D-B01B0CC3313C}" dt="2021-06-18T03:51:50.337" v="1046" actId="1076"/>
          <ac:spMkLst>
            <pc:docMk/>
            <pc:sldMk cId="2000054946" sldId="271"/>
            <ac:spMk id="49" creationId="{649EA15A-5D7E-4D9D-93F7-79C859F47279}"/>
          </ac:spMkLst>
        </pc:spChg>
        <pc:spChg chg="add mod">
          <ac:chgData name="秉宏 鍾" userId="589f3eab47b8e72e" providerId="LiveId" clId="{A1EF04C2-D1AE-459F-848D-B01B0CC3313C}" dt="2021-06-18T03:51:50.337" v="1046" actId="1076"/>
          <ac:spMkLst>
            <pc:docMk/>
            <pc:sldMk cId="2000054946" sldId="271"/>
            <ac:spMk id="50" creationId="{52674DA1-4405-4C48-9464-15098293C68C}"/>
          </ac:spMkLst>
        </pc:spChg>
        <pc:spChg chg="add mod">
          <ac:chgData name="秉宏 鍾" userId="589f3eab47b8e72e" providerId="LiveId" clId="{A1EF04C2-D1AE-459F-848D-B01B0CC3313C}" dt="2021-06-18T03:53:43.633" v="1081" actId="1076"/>
          <ac:spMkLst>
            <pc:docMk/>
            <pc:sldMk cId="2000054946" sldId="271"/>
            <ac:spMk id="53" creationId="{63438CF3-3CA8-4706-BEBE-AB683093239E}"/>
          </ac:spMkLst>
        </pc:spChg>
        <pc:spChg chg="add mod">
          <ac:chgData name="秉宏 鍾" userId="589f3eab47b8e72e" providerId="LiveId" clId="{A1EF04C2-D1AE-459F-848D-B01B0CC3313C}" dt="2021-06-18T03:53:43.633" v="1081" actId="1076"/>
          <ac:spMkLst>
            <pc:docMk/>
            <pc:sldMk cId="2000054946" sldId="271"/>
            <ac:spMk id="56" creationId="{4F31EBAB-3BE3-4B64-85C8-4E7A1515D24C}"/>
          </ac:spMkLst>
        </pc:spChg>
        <pc:spChg chg="add mod">
          <ac:chgData name="秉宏 鍾" userId="589f3eab47b8e72e" providerId="LiveId" clId="{A1EF04C2-D1AE-459F-848D-B01B0CC3313C}" dt="2021-06-18T03:53:43.633" v="1081" actId="1076"/>
          <ac:spMkLst>
            <pc:docMk/>
            <pc:sldMk cId="2000054946" sldId="271"/>
            <ac:spMk id="63" creationId="{612B6C8A-A461-41D9-B286-9562773AC943}"/>
          </ac:spMkLst>
        </pc:spChg>
        <pc:spChg chg="add del">
          <ac:chgData name="秉宏 鍾" userId="589f3eab47b8e72e" providerId="LiveId" clId="{A1EF04C2-D1AE-459F-848D-B01B0CC3313C}" dt="2021-06-18T03:56:41.536" v="1122" actId="478"/>
          <ac:spMkLst>
            <pc:docMk/>
            <pc:sldMk cId="2000054946" sldId="271"/>
            <ac:spMk id="64" creationId="{139AD664-E4F0-4E2E-891F-16EA79B1DC8F}"/>
          </ac:spMkLst>
        </pc:spChg>
        <pc:graphicFrameChg chg="add del mod">
          <ac:chgData name="秉宏 鍾" userId="589f3eab47b8e72e" providerId="LiveId" clId="{A1EF04C2-D1AE-459F-848D-B01B0CC3313C}" dt="2021-06-18T03:34:18.121" v="554" actId="478"/>
          <ac:graphicFrameMkLst>
            <pc:docMk/>
            <pc:sldMk cId="2000054946" sldId="271"/>
            <ac:graphicFrameMk id="29" creationId="{A2C1B52B-E299-4EE7-9FDC-902E2A24BF83}"/>
          </ac:graphicFrameMkLst>
        </pc:graphicFrameChg>
        <pc:graphicFrameChg chg="add del mod">
          <ac:chgData name="秉宏 鍾" userId="589f3eab47b8e72e" providerId="LiveId" clId="{A1EF04C2-D1AE-459F-848D-B01B0CC3313C}" dt="2021-06-18T03:43:09.623" v="774" actId="478"/>
          <ac:graphicFrameMkLst>
            <pc:docMk/>
            <pc:sldMk cId="2000054946" sldId="271"/>
            <ac:graphicFrameMk id="43" creationId="{4F5E34A8-882D-4697-8295-E8035EF42C46}"/>
          </ac:graphicFrameMkLst>
        </pc:graphicFrameChg>
        <pc:picChg chg="add mod modCrop">
          <ac:chgData name="秉宏 鍾" userId="589f3eab47b8e72e" providerId="LiveId" clId="{A1EF04C2-D1AE-459F-848D-B01B0CC3313C}" dt="2021-06-18T03:56:02.769" v="1120" actId="1076"/>
          <ac:picMkLst>
            <pc:docMk/>
            <pc:sldMk cId="2000054946" sldId="271"/>
            <ac:picMk id="52" creationId="{DA9EE77D-9500-4048-9022-A781E2FE5F9F}"/>
          </ac:picMkLst>
        </pc:picChg>
        <pc:cxnChg chg="add mod">
          <ac:chgData name="秉宏 鍾" userId="589f3eab47b8e72e" providerId="LiveId" clId="{A1EF04C2-D1AE-459F-848D-B01B0CC3313C}" dt="2021-06-18T03:53:43.633" v="1081" actId="1076"/>
          <ac:cxnSpMkLst>
            <pc:docMk/>
            <pc:sldMk cId="2000054946" sldId="271"/>
            <ac:cxnSpMk id="55" creationId="{10BBE750-6CAC-4907-96E0-198A96D9EA14}"/>
          </ac:cxnSpMkLst>
        </pc:cxnChg>
        <pc:cxnChg chg="add mod">
          <ac:chgData name="秉宏 鍾" userId="589f3eab47b8e72e" providerId="LiveId" clId="{A1EF04C2-D1AE-459F-848D-B01B0CC3313C}" dt="2021-06-18T03:53:43.633" v="1081" actId="1076"/>
          <ac:cxnSpMkLst>
            <pc:docMk/>
            <pc:sldMk cId="2000054946" sldId="271"/>
            <ac:cxnSpMk id="57" creationId="{E0B192AD-DAB3-4AC9-8AA4-208B4518592F}"/>
          </ac:cxnSpMkLst>
        </pc:cxnChg>
        <pc:cxnChg chg="add mod">
          <ac:chgData name="秉宏 鍾" userId="589f3eab47b8e72e" providerId="LiveId" clId="{A1EF04C2-D1AE-459F-848D-B01B0CC3313C}" dt="2021-06-18T03:53:43.633" v="1081" actId="1076"/>
          <ac:cxnSpMkLst>
            <pc:docMk/>
            <pc:sldMk cId="2000054946" sldId="271"/>
            <ac:cxnSpMk id="60" creationId="{8B979D38-7CDB-438F-8204-63B3266AA59B}"/>
          </ac:cxnSpMkLst>
        </pc:cxnChg>
      </pc:sldChg>
      <pc:sldChg chg="addSp delSp modSp mod delAnim modAnim">
        <pc:chgData name="秉宏 鍾" userId="589f3eab47b8e72e" providerId="LiveId" clId="{A1EF04C2-D1AE-459F-848D-B01B0CC3313C}" dt="2021-06-18T03:06:18.719" v="276" actId="478"/>
        <pc:sldMkLst>
          <pc:docMk/>
          <pc:sldMk cId="3626533949" sldId="381"/>
        </pc:sldMkLst>
        <pc:spChg chg="mod">
          <ac:chgData name="秉宏 鍾" userId="589f3eab47b8e72e" providerId="LiveId" clId="{A1EF04C2-D1AE-459F-848D-B01B0CC3313C}" dt="2021-06-18T02:56:09.409" v="121" actId="20577"/>
          <ac:spMkLst>
            <pc:docMk/>
            <pc:sldMk cId="3626533949" sldId="381"/>
            <ac:spMk id="2" creationId="{00000000-0000-0000-0000-000000000000}"/>
          </ac:spMkLst>
        </pc:spChg>
        <pc:spChg chg="del">
          <ac:chgData name="秉宏 鍾" userId="589f3eab47b8e72e" providerId="LiveId" clId="{A1EF04C2-D1AE-459F-848D-B01B0CC3313C}" dt="2021-06-18T03:06:18.719" v="276" actId="478"/>
          <ac:spMkLst>
            <pc:docMk/>
            <pc:sldMk cId="3626533949" sldId="381"/>
            <ac:spMk id="47" creationId="{13E8995E-B06A-4E9C-9205-FA986712C783}"/>
          </ac:spMkLst>
        </pc:spChg>
        <pc:spChg chg="del">
          <ac:chgData name="秉宏 鍾" userId="589f3eab47b8e72e" providerId="LiveId" clId="{A1EF04C2-D1AE-459F-848D-B01B0CC3313C}" dt="2021-06-18T02:46:24.884" v="1" actId="478"/>
          <ac:spMkLst>
            <pc:docMk/>
            <pc:sldMk cId="3626533949" sldId="381"/>
            <ac:spMk id="48" creationId="{00000000-0000-0000-0000-000000000000}"/>
          </ac:spMkLst>
        </pc:spChg>
        <pc:spChg chg="del">
          <ac:chgData name="秉宏 鍾" userId="589f3eab47b8e72e" providerId="LiveId" clId="{A1EF04C2-D1AE-459F-848D-B01B0CC3313C}" dt="2021-06-18T02:46:24.884" v="1" actId="478"/>
          <ac:spMkLst>
            <pc:docMk/>
            <pc:sldMk cId="3626533949" sldId="381"/>
            <ac:spMk id="49" creationId="{00000000-0000-0000-0000-000000000000}"/>
          </ac:spMkLst>
        </pc:spChg>
        <pc:spChg chg="del">
          <ac:chgData name="秉宏 鍾" userId="589f3eab47b8e72e" providerId="LiveId" clId="{A1EF04C2-D1AE-459F-848D-B01B0CC3313C}" dt="2021-06-18T02:48:59.217" v="41" actId="478"/>
          <ac:spMkLst>
            <pc:docMk/>
            <pc:sldMk cId="3626533949" sldId="381"/>
            <ac:spMk id="50" creationId="{769E9A8E-FDFF-4586-B5DA-D9A09C250C15}"/>
          </ac:spMkLst>
        </pc:spChg>
        <pc:spChg chg="add del mod">
          <ac:chgData name="秉宏 鍾" userId="589f3eab47b8e72e" providerId="LiveId" clId="{A1EF04C2-D1AE-459F-848D-B01B0CC3313C}" dt="2021-06-18T03:04:16.369" v="274" actId="478"/>
          <ac:spMkLst>
            <pc:docMk/>
            <pc:sldMk cId="3626533949" sldId="381"/>
            <ac:spMk id="53" creationId="{8E908C41-600F-4E05-A77E-F10803030F0C}"/>
          </ac:spMkLst>
        </pc:spChg>
        <pc:spChg chg="add mod">
          <ac:chgData name="秉宏 鍾" userId="589f3eab47b8e72e" providerId="LiveId" clId="{A1EF04C2-D1AE-459F-848D-B01B0CC3313C}" dt="2021-06-18T02:49:08.666" v="42" actId="1076"/>
          <ac:spMkLst>
            <pc:docMk/>
            <pc:sldMk cId="3626533949" sldId="381"/>
            <ac:spMk id="54" creationId="{D9D12DE2-554A-4E63-AE34-A18237411F0C}"/>
          </ac:spMkLst>
        </pc:spChg>
        <pc:picChg chg="mod">
          <ac:chgData name="秉宏 鍾" userId="589f3eab47b8e72e" providerId="LiveId" clId="{A1EF04C2-D1AE-459F-848D-B01B0CC3313C}" dt="2021-06-18T02:46:30.378" v="2" actId="1076"/>
          <ac:picMkLst>
            <pc:docMk/>
            <pc:sldMk cId="3626533949" sldId="381"/>
            <ac:picMk id="3" creationId="{EE1C5549-67E2-4CFF-ADB3-AD13BDC8D701}"/>
          </ac:picMkLst>
        </pc:picChg>
        <pc:picChg chg="add del mod">
          <ac:chgData name="秉宏 鍾" userId="589f3eab47b8e72e" providerId="LiveId" clId="{A1EF04C2-D1AE-459F-848D-B01B0CC3313C}" dt="2021-06-18T03:03:52.072" v="266" actId="478"/>
          <ac:picMkLst>
            <pc:docMk/>
            <pc:sldMk cId="3626533949" sldId="381"/>
            <ac:picMk id="5" creationId="{2465389E-9F8B-439C-8298-E044BDCC5EC8}"/>
          </ac:picMkLst>
        </pc:picChg>
        <pc:picChg chg="del">
          <ac:chgData name="秉宏 鍾" userId="589f3eab47b8e72e" providerId="LiveId" clId="{A1EF04C2-D1AE-459F-848D-B01B0CC3313C}" dt="2021-06-18T02:46:24.884" v="1" actId="478"/>
          <ac:picMkLst>
            <pc:docMk/>
            <pc:sldMk cId="3626533949" sldId="381"/>
            <ac:picMk id="1026" creationId="{FB981150-0572-4359-92E7-1A43DF17D894}"/>
          </ac:picMkLst>
        </pc:picChg>
        <pc:picChg chg="add mod">
          <ac:chgData name="秉宏 鍾" userId="589f3eab47b8e72e" providerId="LiveId" clId="{A1EF04C2-D1AE-459F-848D-B01B0CC3313C}" dt="2021-06-18T03:04:21.337" v="275" actId="14861"/>
          <ac:picMkLst>
            <pc:docMk/>
            <pc:sldMk cId="3626533949" sldId="381"/>
            <ac:picMk id="1028" creationId="{65D84876-5E28-40EA-ABE3-A73B4515C624}"/>
          </ac:picMkLst>
        </pc:picChg>
      </pc:sldChg>
      <pc:sldChg chg="addSp delSp modSp add mod ord modNotesTx">
        <pc:chgData name="秉宏 鍾" userId="589f3eab47b8e72e" providerId="LiveId" clId="{A1EF04C2-D1AE-459F-848D-B01B0CC3313C}" dt="2021-06-18T03:10:08.015" v="278" actId="14861"/>
        <pc:sldMkLst>
          <pc:docMk/>
          <pc:sldMk cId="2710624792" sldId="432"/>
        </pc:sldMkLst>
        <pc:spChg chg="del">
          <ac:chgData name="秉宏 鍾" userId="589f3eab47b8e72e" providerId="LiveId" clId="{A1EF04C2-D1AE-459F-848D-B01B0CC3313C}" dt="2021-06-18T02:52:28.188" v="50" actId="478"/>
          <ac:spMkLst>
            <pc:docMk/>
            <pc:sldMk cId="2710624792" sldId="432"/>
            <ac:spMk id="2" creationId="{00000000-0000-0000-0000-000000000000}"/>
          </ac:spMkLst>
        </pc:spChg>
        <pc:spChg chg="del">
          <ac:chgData name="秉宏 鍾" userId="589f3eab47b8e72e" providerId="LiveId" clId="{A1EF04C2-D1AE-459F-848D-B01B0CC3313C}" dt="2021-06-18T02:55:04.623" v="84" actId="478"/>
          <ac:spMkLst>
            <pc:docMk/>
            <pc:sldMk cId="2710624792" sldId="432"/>
            <ac:spMk id="3" creationId="{00000000-0000-0000-0000-000000000000}"/>
          </ac:spMkLst>
        </pc:spChg>
        <pc:spChg chg="del">
          <ac:chgData name="秉宏 鍾" userId="589f3eab47b8e72e" providerId="LiveId" clId="{A1EF04C2-D1AE-459F-848D-B01B0CC3313C}" dt="2021-06-18T02:55:04.623" v="84" actId="478"/>
          <ac:spMkLst>
            <pc:docMk/>
            <pc:sldMk cId="2710624792" sldId="432"/>
            <ac:spMk id="4" creationId="{00000000-0000-0000-0000-000000000000}"/>
          </ac:spMkLst>
        </pc:spChg>
        <pc:spChg chg="del">
          <ac:chgData name="秉宏 鍾" userId="589f3eab47b8e72e" providerId="LiveId" clId="{A1EF04C2-D1AE-459F-848D-B01B0CC3313C}" dt="2021-06-18T02:55:04.623" v="84" actId="478"/>
          <ac:spMkLst>
            <pc:docMk/>
            <pc:sldMk cId="2710624792" sldId="432"/>
            <ac:spMk id="5" creationId="{00000000-0000-0000-0000-000000000000}"/>
          </ac:spMkLst>
        </pc:spChg>
        <pc:spChg chg="add del mod">
          <ac:chgData name="秉宏 鍾" userId="589f3eab47b8e72e" providerId="LiveId" clId="{A1EF04C2-D1AE-459F-848D-B01B0CC3313C}" dt="2021-06-18T02:52:29.445" v="52" actId="478"/>
          <ac:spMkLst>
            <pc:docMk/>
            <pc:sldMk cId="2710624792" sldId="432"/>
            <ac:spMk id="7" creationId="{886A5241-9088-46DF-96CA-EFEFF012228A}"/>
          </ac:spMkLst>
        </pc:spChg>
        <pc:spChg chg="mod">
          <ac:chgData name="秉宏 鍾" userId="589f3eab47b8e72e" providerId="LiveId" clId="{A1EF04C2-D1AE-459F-848D-B01B0CC3313C}" dt="2021-06-18T02:52:41.936" v="54" actId="20577"/>
          <ac:spMkLst>
            <pc:docMk/>
            <pc:sldMk cId="2710624792" sldId="432"/>
            <ac:spMk id="26" creationId="{00000000-0000-0000-0000-000000000000}"/>
          </ac:spMkLst>
        </pc:spChg>
        <pc:spChg chg="mod">
          <ac:chgData name="秉宏 鍾" userId="589f3eab47b8e72e" providerId="LiveId" clId="{A1EF04C2-D1AE-459F-848D-B01B0CC3313C}" dt="2021-06-18T02:52:43.812" v="55" actId="20577"/>
          <ac:spMkLst>
            <pc:docMk/>
            <pc:sldMk cId="2710624792" sldId="432"/>
            <ac:spMk id="27" creationId="{00000000-0000-0000-0000-000000000000}"/>
          </ac:spMkLst>
        </pc:spChg>
        <pc:spChg chg="mod">
          <ac:chgData name="秉宏 鍾" userId="589f3eab47b8e72e" providerId="LiveId" clId="{A1EF04C2-D1AE-459F-848D-B01B0CC3313C}" dt="2021-06-18T02:52:45.597" v="56" actId="20577"/>
          <ac:spMkLst>
            <pc:docMk/>
            <pc:sldMk cId="2710624792" sldId="432"/>
            <ac:spMk id="28" creationId="{00000000-0000-0000-0000-000000000000}"/>
          </ac:spMkLst>
        </pc:spChg>
        <pc:spChg chg="mod">
          <ac:chgData name="秉宏 鍾" userId="589f3eab47b8e72e" providerId="LiveId" clId="{A1EF04C2-D1AE-459F-848D-B01B0CC3313C}" dt="2021-06-18T02:52:47.454" v="57" actId="20577"/>
          <ac:spMkLst>
            <pc:docMk/>
            <pc:sldMk cId="2710624792" sldId="432"/>
            <ac:spMk id="29" creationId="{00000000-0000-0000-0000-000000000000}"/>
          </ac:spMkLst>
        </pc:spChg>
        <pc:spChg chg="add mod">
          <ac:chgData name="秉宏 鍾" userId="589f3eab47b8e72e" providerId="LiveId" clId="{A1EF04C2-D1AE-459F-848D-B01B0CC3313C}" dt="2021-06-18T02:52:30.081" v="53"/>
          <ac:spMkLst>
            <pc:docMk/>
            <pc:sldMk cId="2710624792" sldId="432"/>
            <ac:spMk id="32" creationId="{859F35DA-0E0E-405B-B557-C1B685117A8E}"/>
          </ac:spMkLst>
        </pc:spChg>
        <pc:spChg chg="add mod">
          <ac:chgData name="秉宏 鍾" userId="589f3eab47b8e72e" providerId="LiveId" clId="{A1EF04C2-D1AE-459F-848D-B01B0CC3313C}" dt="2021-06-18T02:53:34.814" v="70"/>
          <ac:spMkLst>
            <pc:docMk/>
            <pc:sldMk cId="2710624792" sldId="432"/>
            <ac:spMk id="36" creationId="{41F5E7BA-AFE5-4C7E-A52C-53FB0BB1B76B}"/>
          </ac:spMkLst>
        </pc:spChg>
        <pc:spChg chg="add mod">
          <ac:chgData name="秉宏 鍾" userId="589f3eab47b8e72e" providerId="LiveId" clId="{A1EF04C2-D1AE-459F-848D-B01B0CC3313C}" dt="2021-06-18T02:53:34.814" v="70"/>
          <ac:spMkLst>
            <pc:docMk/>
            <pc:sldMk cId="2710624792" sldId="432"/>
            <ac:spMk id="37" creationId="{3EFA81F4-F8BA-4D56-ACEA-B814A5C9128E}"/>
          </ac:spMkLst>
        </pc:spChg>
        <pc:spChg chg="del">
          <ac:chgData name="秉宏 鍾" userId="589f3eab47b8e72e" providerId="LiveId" clId="{A1EF04C2-D1AE-459F-848D-B01B0CC3313C}" dt="2021-06-18T03:01:48.703" v="207" actId="478"/>
          <ac:spMkLst>
            <pc:docMk/>
            <pc:sldMk cId="2710624792" sldId="432"/>
            <ac:spMk id="43" creationId="{00000000-0000-0000-0000-000000000000}"/>
          </ac:spMkLst>
        </pc:spChg>
        <pc:spChg chg="del">
          <ac:chgData name="秉宏 鍾" userId="589f3eab47b8e72e" providerId="LiveId" clId="{A1EF04C2-D1AE-459F-848D-B01B0CC3313C}" dt="2021-06-18T02:53:19.871" v="65" actId="478"/>
          <ac:spMkLst>
            <pc:docMk/>
            <pc:sldMk cId="2710624792" sldId="432"/>
            <ac:spMk id="44" creationId="{00000000-0000-0000-0000-000000000000}"/>
          </ac:spMkLst>
        </pc:spChg>
        <pc:spChg chg="del">
          <ac:chgData name="秉宏 鍾" userId="589f3eab47b8e72e" providerId="LiveId" clId="{A1EF04C2-D1AE-459F-848D-B01B0CC3313C}" dt="2021-06-18T03:01:48.703" v="207" actId="478"/>
          <ac:spMkLst>
            <pc:docMk/>
            <pc:sldMk cId="2710624792" sldId="432"/>
            <ac:spMk id="45" creationId="{00000000-0000-0000-0000-000000000000}"/>
          </ac:spMkLst>
        </pc:spChg>
        <pc:spChg chg="del">
          <ac:chgData name="秉宏 鍾" userId="589f3eab47b8e72e" providerId="LiveId" clId="{A1EF04C2-D1AE-459F-848D-B01B0CC3313C}" dt="2021-06-18T03:01:32.317" v="201" actId="478"/>
          <ac:spMkLst>
            <pc:docMk/>
            <pc:sldMk cId="2710624792" sldId="432"/>
            <ac:spMk id="46" creationId="{00000000-0000-0000-0000-000000000000}"/>
          </ac:spMkLst>
        </pc:spChg>
        <pc:spChg chg="del">
          <ac:chgData name="秉宏 鍾" userId="589f3eab47b8e72e" providerId="LiveId" clId="{A1EF04C2-D1AE-459F-848D-B01B0CC3313C}" dt="2021-06-18T02:53:09.589" v="62" actId="478"/>
          <ac:spMkLst>
            <pc:docMk/>
            <pc:sldMk cId="2710624792" sldId="432"/>
            <ac:spMk id="47" creationId="{00000000-0000-0000-0000-000000000000}"/>
          </ac:spMkLst>
        </pc:spChg>
        <pc:spChg chg="del">
          <ac:chgData name="秉宏 鍾" userId="589f3eab47b8e72e" providerId="LiveId" clId="{A1EF04C2-D1AE-459F-848D-B01B0CC3313C}" dt="2021-06-18T03:01:32.317" v="201" actId="478"/>
          <ac:spMkLst>
            <pc:docMk/>
            <pc:sldMk cId="2710624792" sldId="432"/>
            <ac:spMk id="48" creationId="{00000000-0000-0000-0000-000000000000}"/>
          </ac:spMkLst>
        </pc:spChg>
        <pc:spChg chg="del mod">
          <ac:chgData name="秉宏 鍾" userId="589f3eab47b8e72e" providerId="LiveId" clId="{A1EF04C2-D1AE-459F-848D-B01B0CC3313C}" dt="2021-06-18T02:56:40.107" v="157" actId="478"/>
          <ac:spMkLst>
            <pc:docMk/>
            <pc:sldMk cId="2710624792" sldId="432"/>
            <ac:spMk id="49" creationId="{00000000-0000-0000-0000-000000000000}"/>
          </ac:spMkLst>
        </pc:spChg>
        <pc:spChg chg="del">
          <ac:chgData name="秉宏 鍾" userId="589f3eab47b8e72e" providerId="LiveId" clId="{A1EF04C2-D1AE-459F-848D-B01B0CC3313C}" dt="2021-06-18T02:52:59.985" v="60" actId="478"/>
          <ac:spMkLst>
            <pc:docMk/>
            <pc:sldMk cId="2710624792" sldId="432"/>
            <ac:spMk id="50" creationId="{00000000-0000-0000-0000-000000000000}"/>
          </ac:spMkLst>
        </pc:spChg>
        <pc:spChg chg="del">
          <ac:chgData name="秉宏 鍾" userId="589f3eab47b8e72e" providerId="LiveId" clId="{A1EF04C2-D1AE-459F-848D-B01B0CC3313C}" dt="2021-06-18T02:58:20.222" v="169" actId="478"/>
          <ac:spMkLst>
            <pc:docMk/>
            <pc:sldMk cId="2710624792" sldId="432"/>
            <ac:spMk id="51" creationId="{00000000-0000-0000-0000-000000000000}"/>
          </ac:spMkLst>
        </pc:spChg>
        <pc:spChg chg="del">
          <ac:chgData name="秉宏 鍾" userId="589f3eab47b8e72e" providerId="LiveId" clId="{A1EF04C2-D1AE-459F-848D-B01B0CC3313C}" dt="2021-06-18T03:01:27.807" v="198" actId="478"/>
          <ac:spMkLst>
            <pc:docMk/>
            <pc:sldMk cId="2710624792" sldId="432"/>
            <ac:spMk id="52" creationId="{00000000-0000-0000-0000-000000000000}"/>
          </ac:spMkLst>
        </pc:spChg>
        <pc:spChg chg="del">
          <ac:chgData name="秉宏 鍾" userId="589f3eab47b8e72e" providerId="LiveId" clId="{A1EF04C2-D1AE-459F-848D-B01B0CC3313C}" dt="2021-06-18T02:54:30.467" v="71" actId="478"/>
          <ac:spMkLst>
            <pc:docMk/>
            <pc:sldMk cId="2710624792" sldId="432"/>
            <ac:spMk id="53" creationId="{00000000-0000-0000-0000-000000000000}"/>
          </ac:spMkLst>
        </pc:spChg>
        <pc:spChg chg="del">
          <ac:chgData name="秉宏 鍾" userId="589f3eab47b8e72e" providerId="LiveId" clId="{A1EF04C2-D1AE-459F-848D-B01B0CC3313C}" dt="2021-06-18T03:01:27.807" v="198" actId="478"/>
          <ac:spMkLst>
            <pc:docMk/>
            <pc:sldMk cId="2710624792" sldId="432"/>
            <ac:spMk id="54" creationId="{00000000-0000-0000-0000-000000000000}"/>
          </ac:spMkLst>
        </pc:spChg>
        <pc:spChg chg="del">
          <ac:chgData name="秉宏 鍾" userId="589f3eab47b8e72e" providerId="LiveId" clId="{A1EF04C2-D1AE-459F-848D-B01B0CC3313C}" dt="2021-06-18T02:55:07.786" v="85" actId="478"/>
          <ac:spMkLst>
            <pc:docMk/>
            <pc:sldMk cId="2710624792" sldId="432"/>
            <ac:spMk id="55" creationId="{00000000-0000-0000-0000-000000000000}"/>
          </ac:spMkLst>
        </pc:spChg>
        <pc:spChg chg="add del mod">
          <ac:chgData name="秉宏 鍾" userId="589f3eab47b8e72e" providerId="LiveId" clId="{A1EF04C2-D1AE-459F-848D-B01B0CC3313C}" dt="2021-06-18T03:01:26.291" v="197"/>
          <ac:spMkLst>
            <pc:docMk/>
            <pc:sldMk cId="2710624792" sldId="432"/>
            <ac:spMk id="57" creationId="{C6E59688-1866-4159-ACFB-7BA15E1B5B59}"/>
          </ac:spMkLst>
        </pc:spChg>
        <pc:spChg chg="add mod">
          <ac:chgData name="秉宏 鍾" userId="589f3eab47b8e72e" providerId="LiveId" clId="{A1EF04C2-D1AE-459F-848D-B01B0CC3313C}" dt="2021-06-18T03:01:13.619" v="195" actId="1076"/>
          <ac:spMkLst>
            <pc:docMk/>
            <pc:sldMk cId="2710624792" sldId="432"/>
            <ac:spMk id="58" creationId="{839F953B-1790-49FB-932B-D8E2A9E5E379}"/>
          </ac:spMkLst>
        </pc:spChg>
        <pc:spChg chg="add mod">
          <ac:chgData name="秉宏 鍾" userId="589f3eab47b8e72e" providerId="LiveId" clId="{A1EF04C2-D1AE-459F-848D-B01B0CC3313C}" dt="2021-06-18T03:02:52.403" v="253" actId="20577"/>
          <ac:spMkLst>
            <pc:docMk/>
            <pc:sldMk cId="2710624792" sldId="432"/>
            <ac:spMk id="59" creationId="{623CAA36-302F-4633-8086-7B4C120F43EA}"/>
          </ac:spMkLst>
        </pc:spChg>
        <pc:spChg chg="add mod">
          <ac:chgData name="秉宏 鍾" userId="589f3eab47b8e72e" providerId="LiveId" clId="{A1EF04C2-D1AE-459F-848D-B01B0CC3313C}" dt="2021-06-18T03:02:16.996" v="216" actId="1076"/>
          <ac:spMkLst>
            <pc:docMk/>
            <pc:sldMk cId="2710624792" sldId="432"/>
            <ac:spMk id="60" creationId="{C62C8C37-75CD-4E8B-B092-B1C4100384C0}"/>
          </ac:spMkLst>
        </pc:spChg>
        <pc:spChg chg="add mod">
          <ac:chgData name="秉宏 鍾" userId="589f3eab47b8e72e" providerId="LiveId" clId="{A1EF04C2-D1AE-459F-848D-B01B0CC3313C}" dt="2021-06-18T03:03:44.196" v="265" actId="1076"/>
          <ac:spMkLst>
            <pc:docMk/>
            <pc:sldMk cId="2710624792" sldId="432"/>
            <ac:spMk id="61" creationId="{06FC089C-9FE0-43D1-9459-D484E7DA1C01}"/>
          </ac:spMkLst>
        </pc:spChg>
        <pc:grpChg chg="mod">
          <ac:chgData name="秉宏 鍾" userId="589f3eab47b8e72e" providerId="LiveId" clId="{A1EF04C2-D1AE-459F-848D-B01B0CC3313C}" dt="2021-06-18T03:10:00.352" v="277" actId="14861"/>
          <ac:grpSpMkLst>
            <pc:docMk/>
            <pc:sldMk cId="2710624792" sldId="432"/>
            <ac:grpSpMk id="38" creationId="{00000000-0000-0000-0000-000000000000}"/>
          </ac:grpSpMkLst>
        </pc:grpChg>
        <pc:picChg chg="add mod">
          <ac:chgData name="秉宏 鍾" userId="589f3eab47b8e72e" providerId="LiveId" clId="{A1EF04C2-D1AE-459F-848D-B01B0CC3313C}" dt="2021-06-18T02:56:44.739" v="158" actId="1076"/>
          <ac:picMkLst>
            <pc:docMk/>
            <pc:sldMk cId="2710624792" sldId="432"/>
            <ac:picMk id="33" creationId="{9699387C-9360-477D-B882-CEF7CEB102D5}"/>
          </ac:picMkLst>
        </pc:picChg>
        <pc:picChg chg="add del mod">
          <ac:chgData name="秉宏 鍾" userId="589f3eab47b8e72e" providerId="LiveId" clId="{A1EF04C2-D1AE-459F-848D-B01B0CC3313C}" dt="2021-06-18T02:55:29.297" v="87" actId="478"/>
          <ac:picMkLst>
            <pc:docMk/>
            <pc:sldMk cId="2710624792" sldId="432"/>
            <ac:picMk id="34" creationId="{2A93D27F-1BAE-4785-A708-2D04CA0F0720}"/>
          </ac:picMkLst>
        </pc:picChg>
        <pc:picChg chg="add mod">
          <ac:chgData name="秉宏 鍾" userId="589f3eab47b8e72e" providerId="LiveId" clId="{A1EF04C2-D1AE-459F-848D-B01B0CC3313C}" dt="2021-06-18T03:10:08.015" v="278" actId="14861"/>
          <ac:picMkLst>
            <pc:docMk/>
            <pc:sldMk cId="2710624792" sldId="432"/>
            <ac:picMk id="35" creationId="{7187437C-088A-4B22-ADAE-3C1A3F11786E}"/>
          </ac:picMkLst>
        </pc:picChg>
        <pc:picChg chg="add mod">
          <ac:chgData name="秉宏 鍾" userId="589f3eab47b8e72e" providerId="LiveId" clId="{A1EF04C2-D1AE-459F-848D-B01B0CC3313C}" dt="2021-06-18T03:02:35.011" v="221" actId="1076"/>
          <ac:picMkLst>
            <pc:docMk/>
            <pc:sldMk cId="2710624792" sldId="432"/>
            <ac:picMk id="56" creationId="{87C4C09E-C699-49BE-A870-3AE01818B891}"/>
          </ac:picMkLst>
        </pc:picChg>
        <pc:picChg chg="add mod">
          <ac:chgData name="秉宏 鍾" userId="589f3eab47b8e72e" providerId="LiveId" clId="{A1EF04C2-D1AE-459F-848D-B01B0CC3313C}" dt="2021-06-18T02:56:15.338" v="122" actId="1076"/>
          <ac:picMkLst>
            <pc:docMk/>
            <pc:sldMk cId="2710624792" sldId="432"/>
            <ac:picMk id="2050" creationId="{387237E2-1F89-4BBC-A9B7-60365C6FEF17}"/>
          </ac:picMkLst>
        </pc:picChg>
        <pc:picChg chg="add mod">
          <ac:chgData name="秉宏 鍾" userId="589f3eab47b8e72e" providerId="LiveId" clId="{A1EF04C2-D1AE-459F-848D-B01B0CC3313C}" dt="2021-06-18T02:59:01.211" v="183" actId="1076"/>
          <ac:picMkLst>
            <pc:docMk/>
            <pc:sldMk cId="2710624792" sldId="432"/>
            <ac:picMk id="2052" creationId="{03348614-FC3B-475C-B203-88735C12D2DA}"/>
          </ac:picMkLst>
        </pc:picChg>
      </pc:sldChg>
      <pc:sldChg chg="add">
        <pc:chgData name="秉宏 鍾" userId="589f3eab47b8e72e" providerId="LiveId" clId="{A1EF04C2-D1AE-459F-848D-B01B0CC3313C}" dt="2021-06-18T03:57:22.115" v="1124"/>
        <pc:sldMkLst>
          <pc:docMk/>
          <pc:sldMk cId="754208695" sldId="436"/>
        </pc:sldMkLst>
      </pc:sldChg>
      <pc:sldChg chg="addSp delSp modSp new del mod setBg">
        <pc:chgData name="秉宏 鍾" userId="589f3eab47b8e72e" providerId="LiveId" clId="{A1EF04C2-D1AE-459F-848D-B01B0CC3313C}" dt="2021-06-18T03:54:45.180" v="1083" actId="2696"/>
        <pc:sldMkLst>
          <pc:docMk/>
          <pc:sldMk cId="2085870222" sldId="515"/>
        </pc:sldMkLst>
        <pc:spChg chg="del mod">
          <ac:chgData name="秉宏 鍾" userId="589f3eab47b8e72e" providerId="LiveId" clId="{A1EF04C2-D1AE-459F-848D-B01B0CC3313C}" dt="2021-06-18T03:10:50.812" v="279" actId="478"/>
          <ac:spMkLst>
            <pc:docMk/>
            <pc:sldMk cId="2085870222" sldId="515"/>
            <ac:spMk id="2" creationId="{C3777D1F-FFAA-46F6-A305-7465A355906A}"/>
          </ac:spMkLst>
        </pc:spChg>
        <pc:spChg chg="del">
          <ac:chgData name="秉宏 鍾" userId="589f3eab47b8e72e" providerId="LiveId" clId="{A1EF04C2-D1AE-459F-848D-B01B0CC3313C}" dt="2021-06-18T03:24:55.954" v="295" actId="478"/>
          <ac:spMkLst>
            <pc:docMk/>
            <pc:sldMk cId="2085870222" sldId="515"/>
            <ac:spMk id="3" creationId="{364A42AF-3674-487B-83A7-119EA7F6B1A3}"/>
          </ac:spMkLst>
        </pc:spChg>
        <pc:spChg chg="del">
          <ac:chgData name="秉宏 鍾" userId="589f3eab47b8e72e" providerId="LiveId" clId="{A1EF04C2-D1AE-459F-848D-B01B0CC3313C}" dt="2021-06-18T03:24:55.954" v="295" actId="478"/>
          <ac:spMkLst>
            <pc:docMk/>
            <pc:sldMk cId="2085870222" sldId="515"/>
            <ac:spMk id="4" creationId="{E03529C8-8C43-4E22-99B3-C18EBCF3D6EC}"/>
          </ac:spMkLst>
        </pc:spChg>
        <pc:spChg chg="del">
          <ac:chgData name="秉宏 鍾" userId="589f3eab47b8e72e" providerId="LiveId" clId="{A1EF04C2-D1AE-459F-848D-B01B0CC3313C}" dt="2021-06-18T03:24:55.954" v="295" actId="478"/>
          <ac:spMkLst>
            <pc:docMk/>
            <pc:sldMk cId="2085870222" sldId="515"/>
            <ac:spMk id="5" creationId="{67E0974F-7D38-48F6-ABCF-0C093E57782B}"/>
          </ac:spMkLst>
        </pc:spChg>
        <pc:spChg chg="add del mod">
          <ac:chgData name="秉宏 鍾" userId="589f3eab47b8e72e" providerId="LiveId" clId="{A1EF04C2-D1AE-459F-848D-B01B0CC3313C}" dt="2021-06-18T03:10:53.900" v="282" actId="478"/>
          <ac:spMkLst>
            <pc:docMk/>
            <pc:sldMk cId="2085870222" sldId="515"/>
            <ac:spMk id="10" creationId="{B1C8B5F7-859E-491B-B120-24F12B2D019F}"/>
          </ac:spMkLst>
        </pc:spChg>
        <pc:spChg chg="add mod">
          <ac:chgData name="秉宏 鍾" userId="589f3eab47b8e72e" providerId="LiveId" clId="{A1EF04C2-D1AE-459F-848D-B01B0CC3313C}" dt="2021-06-18T03:10:51.066" v="281"/>
          <ac:spMkLst>
            <pc:docMk/>
            <pc:sldMk cId="2085870222" sldId="515"/>
            <ac:spMk id="11" creationId="{26967EF6-33EF-4270-8FE6-4CF80C64F96C}"/>
          </ac:spMkLst>
        </pc:spChg>
        <pc:spChg chg="add mod">
          <ac:chgData name="秉宏 鍾" userId="589f3eab47b8e72e" providerId="LiveId" clId="{A1EF04C2-D1AE-459F-848D-B01B0CC3313C}" dt="2021-06-18T03:10:51.066" v="281"/>
          <ac:spMkLst>
            <pc:docMk/>
            <pc:sldMk cId="2085870222" sldId="515"/>
            <ac:spMk id="12" creationId="{22B91827-0397-4737-8723-F8023206018A}"/>
          </ac:spMkLst>
        </pc:spChg>
        <pc:spChg chg="add mod">
          <ac:chgData name="秉宏 鍾" userId="589f3eab47b8e72e" providerId="LiveId" clId="{A1EF04C2-D1AE-459F-848D-B01B0CC3313C}" dt="2021-06-18T03:11:00.199" v="283"/>
          <ac:spMkLst>
            <pc:docMk/>
            <pc:sldMk cId="2085870222" sldId="515"/>
            <ac:spMk id="13" creationId="{C2759648-BA09-4F47-BA31-F55D06B71264}"/>
          </ac:spMkLst>
        </pc:spChg>
        <pc:spChg chg="add mod">
          <ac:chgData name="秉宏 鍾" userId="589f3eab47b8e72e" providerId="LiveId" clId="{A1EF04C2-D1AE-459F-848D-B01B0CC3313C}" dt="2021-06-18T03:11:14.626" v="287" actId="13822"/>
          <ac:spMkLst>
            <pc:docMk/>
            <pc:sldMk cId="2085870222" sldId="515"/>
            <ac:spMk id="14" creationId="{A8F7D588-6640-47EE-BD24-038642C91C9B}"/>
          </ac:spMkLst>
        </pc:spChg>
        <pc:spChg chg="add del">
          <ac:chgData name="秉宏 鍾" userId="589f3eab47b8e72e" providerId="LiveId" clId="{A1EF04C2-D1AE-459F-848D-B01B0CC3313C}" dt="2021-06-18T03:25:55.347" v="402" actId="22"/>
          <ac:spMkLst>
            <pc:docMk/>
            <pc:sldMk cId="2085870222" sldId="515"/>
            <ac:spMk id="19" creationId="{F8B149F5-18EF-4A21-B59B-E2A08D799FEC}"/>
          </ac:spMkLst>
        </pc:spChg>
        <pc:spChg chg="add del mod">
          <ac:chgData name="秉宏 鍾" userId="589f3eab47b8e72e" providerId="LiveId" clId="{A1EF04C2-D1AE-459F-848D-B01B0CC3313C}" dt="2021-06-18T03:30:35.010" v="479"/>
          <ac:spMkLst>
            <pc:docMk/>
            <pc:sldMk cId="2085870222" sldId="515"/>
            <ac:spMk id="20" creationId="{A17C229F-FD69-4B75-B8B7-478BC571F10C}"/>
          </ac:spMkLst>
        </pc:spChg>
        <pc:spChg chg="add del mod">
          <ac:chgData name="秉宏 鍾" userId="589f3eab47b8e72e" providerId="LiveId" clId="{A1EF04C2-D1AE-459F-848D-B01B0CC3313C}" dt="2021-06-18T03:30:35.010" v="479"/>
          <ac:spMkLst>
            <pc:docMk/>
            <pc:sldMk cId="2085870222" sldId="515"/>
            <ac:spMk id="21" creationId="{09952386-29D5-4FA2-AB40-8EEB8A62144A}"/>
          </ac:spMkLst>
        </pc:spChg>
        <pc:spChg chg="add del mod">
          <ac:chgData name="秉宏 鍾" userId="589f3eab47b8e72e" providerId="LiveId" clId="{A1EF04C2-D1AE-459F-848D-B01B0CC3313C}" dt="2021-06-18T03:30:35.010" v="479"/>
          <ac:spMkLst>
            <pc:docMk/>
            <pc:sldMk cId="2085870222" sldId="515"/>
            <ac:spMk id="22" creationId="{B0D68DFB-FED5-47E6-B143-AF340EC5EBA1}"/>
          </ac:spMkLst>
        </pc:spChg>
        <pc:spChg chg="add del mod">
          <ac:chgData name="秉宏 鍾" userId="589f3eab47b8e72e" providerId="LiveId" clId="{A1EF04C2-D1AE-459F-848D-B01B0CC3313C}" dt="2021-06-18T03:30:35.010" v="479"/>
          <ac:spMkLst>
            <pc:docMk/>
            <pc:sldMk cId="2085870222" sldId="515"/>
            <ac:spMk id="23" creationId="{4C39A269-FC28-44C1-A3BF-397169C20145}"/>
          </ac:spMkLst>
        </pc:spChg>
        <pc:spChg chg="add del mod">
          <ac:chgData name="秉宏 鍾" userId="589f3eab47b8e72e" providerId="LiveId" clId="{A1EF04C2-D1AE-459F-848D-B01B0CC3313C}" dt="2021-06-18T03:30:35.010" v="479"/>
          <ac:spMkLst>
            <pc:docMk/>
            <pc:sldMk cId="2085870222" sldId="515"/>
            <ac:spMk id="24" creationId="{C480FACC-ACE4-4003-A688-33638884D007}"/>
          </ac:spMkLst>
        </pc:spChg>
        <pc:spChg chg="add del mod">
          <ac:chgData name="秉宏 鍾" userId="589f3eab47b8e72e" providerId="LiveId" clId="{A1EF04C2-D1AE-459F-848D-B01B0CC3313C}" dt="2021-06-18T03:30:35.010" v="479"/>
          <ac:spMkLst>
            <pc:docMk/>
            <pc:sldMk cId="2085870222" sldId="515"/>
            <ac:spMk id="25" creationId="{5F60E9DF-F6B1-4228-8F61-2720BD303650}"/>
          </ac:spMkLst>
        </pc:spChg>
        <pc:spChg chg="add del mod">
          <ac:chgData name="秉宏 鍾" userId="589f3eab47b8e72e" providerId="LiveId" clId="{A1EF04C2-D1AE-459F-848D-B01B0CC3313C}" dt="2021-06-18T03:30:35.010" v="479"/>
          <ac:spMkLst>
            <pc:docMk/>
            <pc:sldMk cId="2085870222" sldId="515"/>
            <ac:spMk id="26" creationId="{EAF36523-154B-4D06-B33C-23D5B08A3632}"/>
          </ac:spMkLst>
        </pc:spChg>
        <pc:spChg chg="add del mod">
          <ac:chgData name="秉宏 鍾" userId="589f3eab47b8e72e" providerId="LiveId" clId="{A1EF04C2-D1AE-459F-848D-B01B0CC3313C}" dt="2021-06-18T03:30:35.010" v="479"/>
          <ac:spMkLst>
            <pc:docMk/>
            <pc:sldMk cId="2085870222" sldId="515"/>
            <ac:spMk id="27" creationId="{2429758E-274E-486B-8D34-F4FDA64ABFC2}"/>
          </ac:spMkLst>
        </pc:spChg>
        <pc:spChg chg="add del mod">
          <ac:chgData name="秉宏 鍾" userId="589f3eab47b8e72e" providerId="LiveId" clId="{A1EF04C2-D1AE-459F-848D-B01B0CC3313C}" dt="2021-06-18T03:30:36.890" v="489"/>
          <ac:spMkLst>
            <pc:docMk/>
            <pc:sldMk cId="2085870222" sldId="515"/>
            <ac:spMk id="28" creationId="{AE6747F2-DFFF-4840-8A90-57878ECFDDDB}"/>
          </ac:spMkLst>
        </pc:spChg>
        <pc:spChg chg="add del mod">
          <ac:chgData name="秉宏 鍾" userId="589f3eab47b8e72e" providerId="LiveId" clId="{A1EF04C2-D1AE-459F-848D-B01B0CC3313C}" dt="2021-06-18T03:30:36.890" v="489"/>
          <ac:spMkLst>
            <pc:docMk/>
            <pc:sldMk cId="2085870222" sldId="515"/>
            <ac:spMk id="29" creationId="{EEFEA15D-42B7-4A03-A858-BF6105341CE9}"/>
          </ac:spMkLst>
        </pc:spChg>
        <pc:spChg chg="add del mod">
          <ac:chgData name="秉宏 鍾" userId="589f3eab47b8e72e" providerId="LiveId" clId="{A1EF04C2-D1AE-459F-848D-B01B0CC3313C}" dt="2021-06-18T03:30:36.890" v="489"/>
          <ac:spMkLst>
            <pc:docMk/>
            <pc:sldMk cId="2085870222" sldId="515"/>
            <ac:spMk id="30" creationId="{7B603B1D-77D3-4381-9543-936B8A3D28D7}"/>
          </ac:spMkLst>
        </pc:spChg>
        <pc:spChg chg="add del mod">
          <ac:chgData name="秉宏 鍾" userId="589f3eab47b8e72e" providerId="LiveId" clId="{A1EF04C2-D1AE-459F-848D-B01B0CC3313C}" dt="2021-06-18T03:30:36.890" v="489"/>
          <ac:spMkLst>
            <pc:docMk/>
            <pc:sldMk cId="2085870222" sldId="515"/>
            <ac:spMk id="31" creationId="{7DA5C346-A536-4AE5-968B-F2FF64011841}"/>
          </ac:spMkLst>
        </pc:spChg>
        <pc:spChg chg="add del mod">
          <ac:chgData name="秉宏 鍾" userId="589f3eab47b8e72e" providerId="LiveId" clId="{A1EF04C2-D1AE-459F-848D-B01B0CC3313C}" dt="2021-06-18T03:30:36.890" v="489"/>
          <ac:spMkLst>
            <pc:docMk/>
            <pc:sldMk cId="2085870222" sldId="515"/>
            <ac:spMk id="32" creationId="{C7EBA36F-4339-41A8-A544-95C7C78A52EA}"/>
          </ac:spMkLst>
        </pc:spChg>
        <pc:spChg chg="add del mod">
          <ac:chgData name="秉宏 鍾" userId="589f3eab47b8e72e" providerId="LiveId" clId="{A1EF04C2-D1AE-459F-848D-B01B0CC3313C}" dt="2021-06-18T03:30:36.890" v="489"/>
          <ac:spMkLst>
            <pc:docMk/>
            <pc:sldMk cId="2085870222" sldId="515"/>
            <ac:spMk id="33" creationId="{86A29A3E-08AA-4CC6-A1C4-65090FCCC818}"/>
          </ac:spMkLst>
        </pc:spChg>
        <pc:spChg chg="add del mod">
          <ac:chgData name="秉宏 鍾" userId="589f3eab47b8e72e" providerId="LiveId" clId="{A1EF04C2-D1AE-459F-848D-B01B0CC3313C}" dt="2021-06-18T03:30:36.890" v="489"/>
          <ac:spMkLst>
            <pc:docMk/>
            <pc:sldMk cId="2085870222" sldId="515"/>
            <ac:spMk id="34" creationId="{20F52669-B972-4736-B216-AEFDF7170662}"/>
          </ac:spMkLst>
        </pc:spChg>
        <pc:spChg chg="add del mod">
          <ac:chgData name="秉宏 鍾" userId="589f3eab47b8e72e" providerId="LiveId" clId="{A1EF04C2-D1AE-459F-848D-B01B0CC3313C}" dt="2021-06-18T03:30:36.890" v="489"/>
          <ac:spMkLst>
            <pc:docMk/>
            <pc:sldMk cId="2085870222" sldId="515"/>
            <ac:spMk id="35" creationId="{7A379FD5-8EE6-48AD-A47A-4E2CB4CF128E}"/>
          </ac:spMkLst>
        </pc:spChg>
        <pc:graphicFrameChg chg="add del mod modGraphic">
          <ac:chgData name="秉宏 鍾" userId="589f3eab47b8e72e" providerId="LiveId" clId="{A1EF04C2-D1AE-459F-848D-B01B0CC3313C}" dt="2021-06-18T03:37:32.958" v="659" actId="478"/>
          <ac:graphicFrameMkLst>
            <pc:docMk/>
            <pc:sldMk cId="2085870222" sldId="515"/>
            <ac:graphicFrameMk id="17" creationId="{8F77D391-B944-49A5-A376-956401026A7F}"/>
          </ac:graphicFrameMkLst>
        </pc:graphicFrameChg>
        <pc:graphicFrameChg chg="add mod">
          <ac:chgData name="秉宏 鍾" userId="589f3eab47b8e72e" providerId="LiveId" clId="{A1EF04C2-D1AE-459F-848D-B01B0CC3313C}" dt="2021-06-18T03:37:31.231" v="658" actId="1076"/>
          <ac:graphicFrameMkLst>
            <pc:docMk/>
            <pc:sldMk cId="2085870222" sldId="515"/>
            <ac:graphicFrameMk id="36" creationId="{2F2A8BB0-70FC-4977-B23F-58ABCAD08216}"/>
          </ac:graphicFrameMkLst>
        </pc:graphicFrameChg>
        <pc:picChg chg="del mod">
          <ac:chgData name="秉宏 鍾" userId="589f3eab47b8e72e" providerId="LiveId" clId="{A1EF04C2-D1AE-459F-848D-B01B0CC3313C}" dt="2021-06-18T03:24:47.017" v="289" actId="478"/>
          <ac:picMkLst>
            <pc:docMk/>
            <pc:sldMk cId="2085870222" sldId="515"/>
            <ac:picMk id="6" creationId="{EB5C854E-2679-4AAD-A29C-C86F069329DE}"/>
          </ac:picMkLst>
        </pc:picChg>
        <pc:picChg chg="del">
          <ac:chgData name="秉宏 鍾" userId="589f3eab47b8e72e" providerId="LiveId" clId="{A1EF04C2-D1AE-459F-848D-B01B0CC3313C}" dt="2021-06-18T03:24:47.425" v="290" actId="478"/>
          <ac:picMkLst>
            <pc:docMk/>
            <pc:sldMk cId="2085870222" sldId="515"/>
            <ac:picMk id="7" creationId="{91129E1E-F3C3-47CF-BD29-A091FDCE6BDE}"/>
          </ac:picMkLst>
        </pc:picChg>
        <pc:picChg chg="del">
          <ac:chgData name="秉宏 鍾" userId="589f3eab47b8e72e" providerId="LiveId" clId="{A1EF04C2-D1AE-459F-848D-B01B0CC3313C}" dt="2021-06-18T03:24:47.777" v="291" actId="478"/>
          <ac:picMkLst>
            <pc:docMk/>
            <pc:sldMk cId="2085870222" sldId="515"/>
            <ac:picMk id="8" creationId="{E4567AD5-3B02-4A01-B01D-7B2ED6E196E9}"/>
          </ac:picMkLst>
        </pc:picChg>
        <pc:picChg chg="add del mod">
          <ac:chgData name="秉宏 鍾" userId="589f3eab47b8e72e" providerId="LiveId" clId="{A1EF04C2-D1AE-459F-848D-B01B0CC3313C}" dt="2021-06-18T03:27:50.056" v="468" actId="478"/>
          <ac:picMkLst>
            <pc:docMk/>
            <pc:sldMk cId="2085870222" sldId="515"/>
            <ac:picMk id="16" creationId="{4B7B2B98-3479-42B8-BBA5-7CECFB9E8442}"/>
          </ac:picMkLst>
        </pc:picChg>
      </pc:sldChg>
      <pc:sldChg chg="add del">
        <pc:chgData name="秉宏 鍾" userId="589f3eab47b8e72e" providerId="LiveId" clId="{A1EF04C2-D1AE-459F-848D-B01B0CC3313C}" dt="2021-06-18T03:11:08.896" v="286" actId="47"/>
        <pc:sldMkLst>
          <pc:docMk/>
          <pc:sldMk cId="3709839898" sldId="516"/>
        </pc:sldMkLst>
      </pc:sldChg>
      <pc:sldChg chg="modNotesTx">
        <pc:chgData name="秉宏 鍾" userId="589f3eab47b8e72e" providerId="LiveId" clId="{A1EF04C2-D1AE-459F-848D-B01B0CC3313C}" dt="2021-06-21T08:30:31.352" v="1133"/>
        <pc:sldMkLst>
          <pc:docMk/>
          <pc:sldMk cId="353820450" sldId="517"/>
        </pc:sldMkLst>
      </pc:sldChg>
      <pc:sldChg chg="add del">
        <pc:chgData name="秉宏 鍾" userId="589f3eab47b8e72e" providerId="LiveId" clId="{A1EF04C2-D1AE-459F-848D-B01B0CC3313C}" dt="2021-06-18T03:11:08.896" v="286" actId="47"/>
        <pc:sldMkLst>
          <pc:docMk/>
          <pc:sldMk cId="2467303966" sldId="517"/>
        </pc:sldMkLst>
      </pc:sldChg>
      <pc:sldChg chg="add del replId">
        <pc:chgData name="秉宏 鍾" userId="589f3eab47b8e72e" providerId="LiveId" clId="{A1EF04C2-D1AE-459F-848D-B01B0CC3313C}" dt="2021-06-18T03:11:08.896" v="286" actId="47"/>
        <pc:sldMkLst>
          <pc:docMk/>
          <pc:sldMk cId="1119606529" sldId="518"/>
        </pc:sldMkLst>
      </pc:sldChg>
      <pc:sldMasterChg chg="modSldLayout">
        <pc:chgData name="秉宏 鍾" userId="589f3eab47b8e72e" providerId="LiveId" clId="{A1EF04C2-D1AE-459F-848D-B01B0CC3313C}" dt="2021-06-18T03:32:59.084" v="534" actId="478"/>
        <pc:sldMasterMkLst>
          <pc:docMk/>
          <pc:sldMasterMk cId="2820148549" sldId="2147483683"/>
        </pc:sldMasterMkLst>
        <pc:sldLayoutChg chg="addSp delSp modSp mod">
          <pc:chgData name="秉宏 鍾" userId="589f3eab47b8e72e" providerId="LiveId" clId="{A1EF04C2-D1AE-459F-848D-B01B0CC3313C}" dt="2021-06-18T03:32:59.084" v="534" actId="478"/>
          <pc:sldLayoutMkLst>
            <pc:docMk/>
            <pc:sldMasterMk cId="2820148549" sldId="2147483683"/>
            <pc:sldLayoutMk cId="3626041499" sldId="2147483713"/>
          </pc:sldLayoutMkLst>
          <pc:spChg chg="add del mod">
            <ac:chgData name="秉宏 鍾" userId="589f3eab47b8e72e" providerId="LiveId" clId="{A1EF04C2-D1AE-459F-848D-B01B0CC3313C}" dt="2021-06-18T03:32:59.084" v="534" actId="478"/>
            <ac:spMkLst>
              <pc:docMk/>
              <pc:sldMasterMk cId="2820148549" sldId="2147483683"/>
              <pc:sldLayoutMk cId="3626041499" sldId="2147483713"/>
              <ac:spMk id="3" creationId="{00000000-0000-0000-0000-000000000000}"/>
            </ac:spMkLst>
          </pc:spChg>
          <pc:spChg chg="del">
            <ac:chgData name="秉宏 鍾" userId="589f3eab47b8e72e" providerId="LiveId" clId="{A1EF04C2-D1AE-459F-848D-B01B0CC3313C}" dt="2021-06-18T03:31:52.357" v="516" actId="478"/>
            <ac:spMkLst>
              <pc:docMk/>
              <pc:sldMasterMk cId="2820148549" sldId="2147483683"/>
              <pc:sldLayoutMk cId="3626041499" sldId="2147483713"/>
              <ac:spMk id="15" creationId="{00000000-0000-0000-0000-000000000000}"/>
            </ac:spMkLst>
          </pc:spChg>
          <pc:spChg chg="del">
            <ac:chgData name="秉宏 鍾" userId="589f3eab47b8e72e" providerId="LiveId" clId="{A1EF04C2-D1AE-459F-848D-B01B0CC3313C}" dt="2021-06-18T03:31:04.929" v="502" actId="478"/>
            <ac:spMkLst>
              <pc:docMk/>
              <pc:sldMasterMk cId="2820148549" sldId="2147483683"/>
              <pc:sldLayoutMk cId="3626041499" sldId="2147483713"/>
              <ac:spMk id="17" creationId="{00000000-0000-0000-0000-000000000000}"/>
            </ac:spMkLst>
          </pc:spChg>
          <pc:spChg chg="del mod">
            <ac:chgData name="秉宏 鍾" userId="589f3eab47b8e72e" providerId="LiveId" clId="{A1EF04C2-D1AE-459F-848D-B01B0CC3313C}" dt="2021-06-18T03:32:35.129" v="531" actId="478"/>
            <ac:spMkLst>
              <pc:docMk/>
              <pc:sldMasterMk cId="2820148549" sldId="2147483683"/>
              <pc:sldLayoutMk cId="3626041499" sldId="2147483713"/>
              <ac:spMk id="30" creationId="{00000000-0000-0000-0000-000000000000}"/>
            </ac:spMkLst>
          </pc:spChg>
          <pc:spChg chg="del mod">
            <ac:chgData name="秉宏 鍾" userId="589f3eab47b8e72e" providerId="LiveId" clId="{A1EF04C2-D1AE-459F-848D-B01B0CC3313C}" dt="2021-06-18T03:32:59.084" v="534" actId="478"/>
            <ac:spMkLst>
              <pc:docMk/>
              <pc:sldMasterMk cId="2820148549" sldId="2147483683"/>
              <pc:sldLayoutMk cId="3626041499" sldId="2147483713"/>
              <ac:spMk id="31" creationId="{00000000-0000-0000-0000-000000000000}"/>
            </ac:spMkLst>
          </pc:spChg>
          <pc:spChg chg="del mod">
            <ac:chgData name="秉宏 鍾" userId="589f3eab47b8e72e" providerId="LiveId" clId="{A1EF04C2-D1AE-459F-848D-B01B0CC3313C}" dt="2021-06-18T03:32:59.084" v="534" actId="478"/>
            <ac:spMkLst>
              <pc:docMk/>
              <pc:sldMasterMk cId="2820148549" sldId="2147483683"/>
              <pc:sldLayoutMk cId="3626041499" sldId="2147483713"/>
              <ac:spMk id="32" creationId="{00000000-0000-0000-0000-000000000000}"/>
            </ac:spMkLst>
          </pc:spChg>
          <pc:spChg chg="del mod">
            <ac:chgData name="秉宏 鍾" userId="589f3eab47b8e72e" providerId="LiveId" clId="{A1EF04C2-D1AE-459F-848D-B01B0CC3313C}" dt="2021-06-18T03:32:59.084" v="534" actId="478"/>
            <ac:spMkLst>
              <pc:docMk/>
              <pc:sldMasterMk cId="2820148549" sldId="2147483683"/>
              <pc:sldLayoutMk cId="3626041499" sldId="2147483713"/>
              <ac:spMk id="33" creationId="{00000000-0000-0000-0000-000000000000}"/>
            </ac:spMkLst>
          </pc:spChg>
          <pc:spChg chg="add del mod">
            <ac:chgData name="秉宏 鍾" userId="589f3eab47b8e72e" providerId="LiveId" clId="{A1EF04C2-D1AE-459F-848D-B01B0CC3313C}" dt="2021-06-18T03:32:59.084" v="534" actId="478"/>
            <ac:spMkLst>
              <pc:docMk/>
              <pc:sldMasterMk cId="2820148549" sldId="2147483683"/>
              <pc:sldLayoutMk cId="3626041499" sldId="2147483713"/>
              <ac:spMk id="34" creationId="{921CCB8F-BFB9-448D-8754-3822DD81BA3D}"/>
            </ac:spMkLst>
          </pc:spChg>
          <pc:spChg chg="del">
            <ac:chgData name="秉宏 鍾" userId="589f3eab47b8e72e" providerId="LiveId" clId="{A1EF04C2-D1AE-459F-848D-B01B0CC3313C}" dt="2021-06-18T03:31:53.302" v="518" actId="478"/>
            <ac:spMkLst>
              <pc:docMk/>
              <pc:sldMasterMk cId="2820148549" sldId="2147483683"/>
              <pc:sldLayoutMk cId="3626041499" sldId="2147483713"/>
              <ac:spMk id="53" creationId="{00000000-0000-0000-0000-000000000000}"/>
            </ac:spMkLst>
          </pc:spChg>
          <pc:spChg chg="del">
            <ac:chgData name="秉宏 鍾" userId="589f3eab47b8e72e" providerId="LiveId" clId="{A1EF04C2-D1AE-459F-848D-B01B0CC3313C}" dt="2021-06-18T03:31:06.623" v="504" actId="478"/>
            <ac:spMkLst>
              <pc:docMk/>
              <pc:sldMasterMk cId="2820148549" sldId="2147483683"/>
              <pc:sldLayoutMk cId="3626041499" sldId="2147483713"/>
              <ac:spMk id="54" creationId="{00000000-0000-0000-0000-000000000000}"/>
            </ac:spMkLst>
          </pc:spChg>
          <pc:spChg chg="del mod">
            <ac:chgData name="秉宏 鍾" userId="589f3eab47b8e72e" providerId="LiveId" clId="{A1EF04C2-D1AE-459F-848D-B01B0CC3313C}" dt="2021-06-18T03:32:30.731" v="528" actId="478"/>
            <ac:spMkLst>
              <pc:docMk/>
              <pc:sldMasterMk cId="2820148549" sldId="2147483683"/>
              <pc:sldLayoutMk cId="3626041499" sldId="2147483713"/>
              <ac:spMk id="55" creationId="{00000000-0000-0000-0000-000000000000}"/>
            </ac:spMkLst>
          </pc:spChg>
          <pc:spChg chg="del">
            <ac:chgData name="秉宏 鍾" userId="589f3eab47b8e72e" providerId="LiveId" clId="{A1EF04C2-D1AE-459F-848D-B01B0CC3313C}" dt="2021-06-18T03:31:52.888" v="517" actId="478"/>
            <ac:spMkLst>
              <pc:docMk/>
              <pc:sldMasterMk cId="2820148549" sldId="2147483683"/>
              <pc:sldLayoutMk cId="3626041499" sldId="2147483713"/>
              <ac:spMk id="57" creationId="{00000000-0000-0000-0000-000000000000}"/>
            </ac:spMkLst>
          </pc:spChg>
          <pc:spChg chg="del">
            <ac:chgData name="秉宏 鍾" userId="589f3eab47b8e72e" providerId="LiveId" clId="{A1EF04C2-D1AE-459F-848D-B01B0CC3313C}" dt="2021-06-18T03:31:05.732" v="503" actId="478"/>
            <ac:spMkLst>
              <pc:docMk/>
              <pc:sldMasterMk cId="2820148549" sldId="2147483683"/>
              <pc:sldLayoutMk cId="3626041499" sldId="2147483713"/>
              <ac:spMk id="58" creationId="{00000000-0000-0000-0000-000000000000}"/>
            </ac:spMkLst>
          </pc:spChg>
          <pc:spChg chg="del mod">
            <ac:chgData name="秉宏 鍾" userId="589f3eab47b8e72e" providerId="LiveId" clId="{A1EF04C2-D1AE-459F-848D-B01B0CC3313C}" dt="2021-06-18T03:32:29.731" v="527" actId="478"/>
            <ac:spMkLst>
              <pc:docMk/>
              <pc:sldMasterMk cId="2820148549" sldId="2147483683"/>
              <pc:sldLayoutMk cId="3626041499" sldId="2147483713"/>
              <ac:spMk id="59" creationId="{00000000-0000-0000-0000-000000000000}"/>
            </ac:spMkLst>
          </pc:spChg>
          <pc:spChg chg="del">
            <ac:chgData name="秉宏 鍾" userId="589f3eab47b8e72e" providerId="LiveId" clId="{A1EF04C2-D1AE-459F-848D-B01B0CC3313C}" dt="2021-06-18T03:31:53.731" v="519" actId="478"/>
            <ac:spMkLst>
              <pc:docMk/>
              <pc:sldMasterMk cId="2820148549" sldId="2147483683"/>
              <pc:sldLayoutMk cId="3626041499" sldId="2147483713"/>
              <ac:spMk id="61" creationId="{00000000-0000-0000-0000-000000000000}"/>
            </ac:spMkLst>
          </pc:spChg>
          <pc:spChg chg="del">
            <ac:chgData name="秉宏 鍾" userId="589f3eab47b8e72e" providerId="LiveId" clId="{A1EF04C2-D1AE-459F-848D-B01B0CC3313C}" dt="2021-06-18T03:31:08.926" v="505" actId="478"/>
            <ac:spMkLst>
              <pc:docMk/>
              <pc:sldMasterMk cId="2820148549" sldId="2147483683"/>
              <pc:sldLayoutMk cId="3626041499" sldId="2147483713"/>
              <ac:spMk id="62" creationId="{00000000-0000-0000-0000-000000000000}"/>
            </ac:spMkLst>
          </pc:spChg>
          <pc:spChg chg="del mod">
            <ac:chgData name="秉宏 鍾" userId="589f3eab47b8e72e" providerId="LiveId" clId="{A1EF04C2-D1AE-459F-848D-B01B0CC3313C}" dt="2021-06-18T03:32:36.810" v="532" actId="478"/>
            <ac:spMkLst>
              <pc:docMk/>
              <pc:sldMasterMk cId="2820148549" sldId="2147483683"/>
              <pc:sldLayoutMk cId="3626041499" sldId="2147483713"/>
              <ac:spMk id="63" creationId="{00000000-0000-0000-0000-000000000000}"/>
            </ac:spMkLst>
          </pc:spChg>
        </pc:sldLayoutChg>
      </pc:sldMasterChg>
    </pc:docChg>
  </pc:docChgLst>
  <pc:docChgLst>
    <pc:chgData name="宗祐 李" userId="185b2b10afda6287" providerId="LiveId" clId="{FAB5914E-535D-40D9-8C8D-C20D18F3ECC1}"/>
    <pc:docChg chg="undo custSel modSld">
      <pc:chgData name="宗祐 李" userId="185b2b10afda6287" providerId="LiveId" clId="{FAB5914E-535D-40D9-8C8D-C20D18F3ECC1}" dt="2021-06-18T16:32:49.790" v="625" actId="20577"/>
      <pc:docMkLst>
        <pc:docMk/>
      </pc:docMkLst>
      <pc:sldChg chg="delSp modSp mod modNotesTx">
        <pc:chgData name="宗祐 李" userId="185b2b10afda6287" providerId="LiveId" clId="{FAB5914E-535D-40D9-8C8D-C20D18F3ECC1}" dt="2021-06-18T16:32:49.790" v="625" actId="20577"/>
        <pc:sldMkLst>
          <pc:docMk/>
          <pc:sldMk cId="2000054946" sldId="271"/>
        </pc:sldMkLst>
        <pc:spChg chg="mod">
          <ac:chgData name="宗祐 李" userId="185b2b10afda6287" providerId="LiveId" clId="{FAB5914E-535D-40D9-8C8D-C20D18F3ECC1}" dt="2021-06-18T16:24:48.710" v="576" actId="1076"/>
          <ac:spMkLst>
            <pc:docMk/>
            <pc:sldMk cId="2000054946" sldId="271"/>
            <ac:spMk id="27" creationId="{2B910327-5F5D-4968-8E76-48CC4B489453}"/>
          </ac:spMkLst>
        </pc:spChg>
        <pc:spChg chg="mod">
          <ac:chgData name="宗祐 李" userId="185b2b10afda6287" providerId="LiveId" clId="{FAB5914E-535D-40D9-8C8D-C20D18F3ECC1}" dt="2021-06-18T16:24:58.156" v="578" actId="1076"/>
          <ac:spMkLst>
            <pc:docMk/>
            <pc:sldMk cId="2000054946" sldId="271"/>
            <ac:spMk id="37" creationId="{6AF4B091-9736-4922-90E4-6637EA188A7F}"/>
          </ac:spMkLst>
        </pc:spChg>
        <pc:spChg chg="mod">
          <ac:chgData name="宗祐 李" userId="185b2b10afda6287" providerId="LiveId" clId="{FAB5914E-535D-40D9-8C8D-C20D18F3ECC1}" dt="2021-06-18T16:19:30.908" v="516"/>
          <ac:spMkLst>
            <pc:docMk/>
            <pc:sldMk cId="2000054946" sldId="271"/>
            <ac:spMk id="47" creationId="{0CEEA55F-9BE6-45DC-87EF-B493B8C17667}"/>
          </ac:spMkLst>
        </pc:spChg>
        <pc:spChg chg="mod">
          <ac:chgData name="宗祐 李" userId="185b2b10afda6287" providerId="LiveId" clId="{FAB5914E-535D-40D9-8C8D-C20D18F3ECC1}" dt="2021-06-18T16:19:35.766" v="528" actId="20577"/>
          <ac:spMkLst>
            <pc:docMk/>
            <pc:sldMk cId="2000054946" sldId="271"/>
            <ac:spMk id="48" creationId="{5087FDA4-F1CE-4E27-87A7-82DA22F73917}"/>
          </ac:spMkLst>
        </pc:spChg>
        <pc:spChg chg="mod">
          <ac:chgData name="宗祐 李" userId="185b2b10afda6287" providerId="LiveId" clId="{FAB5914E-535D-40D9-8C8D-C20D18F3ECC1}" dt="2021-06-18T16:19:38.408" v="531"/>
          <ac:spMkLst>
            <pc:docMk/>
            <pc:sldMk cId="2000054946" sldId="271"/>
            <ac:spMk id="49" creationId="{649EA15A-5D7E-4D9D-93F7-79C859F47279}"/>
          </ac:spMkLst>
        </pc:spChg>
        <pc:grpChg chg="mod">
          <ac:chgData name="宗祐 李" userId="185b2b10afda6287" providerId="LiveId" clId="{FAB5914E-535D-40D9-8C8D-C20D18F3ECC1}" dt="2021-06-18T16:24:42.479" v="575" actId="14100"/>
          <ac:grpSpMkLst>
            <pc:docMk/>
            <pc:sldMk cId="2000054946" sldId="271"/>
            <ac:grpSpMk id="30" creationId="{520AD376-8EFD-40AF-92BB-2358CE1BD067}"/>
          </ac:grpSpMkLst>
        </pc:grpChg>
        <pc:graphicFrameChg chg="mod">
          <ac:chgData name="宗祐 李" userId="185b2b10afda6287" providerId="LiveId" clId="{FAB5914E-535D-40D9-8C8D-C20D18F3ECC1}" dt="2021-06-18T16:11:45.660" v="276" actId="1076"/>
          <ac:graphicFrameMkLst>
            <pc:docMk/>
            <pc:sldMk cId="2000054946" sldId="271"/>
            <ac:graphicFrameMk id="10" creationId="{EB7F13BD-C147-4ABB-8309-C2AF027E203F}"/>
          </ac:graphicFrameMkLst>
        </pc:graphicFrameChg>
        <pc:graphicFrameChg chg="del">
          <ac:chgData name="宗祐 李" userId="185b2b10afda6287" providerId="LiveId" clId="{FAB5914E-535D-40D9-8C8D-C20D18F3ECC1}" dt="2021-06-18T16:17:09.734" v="458" actId="478"/>
          <ac:graphicFrameMkLst>
            <pc:docMk/>
            <pc:sldMk cId="2000054946" sldId="271"/>
            <ac:graphicFrameMk id="13" creationId="{CFE7FA92-630A-4F60-8149-5479A9CD7BD7}"/>
          </ac:graphicFrameMkLst>
        </pc:graphicFrameChg>
      </pc:sldChg>
      <pc:sldChg chg="modSp modNotesTx">
        <pc:chgData name="宗祐 李" userId="185b2b10afda6287" providerId="LiveId" clId="{FAB5914E-535D-40D9-8C8D-C20D18F3ECC1}" dt="2021-06-18T16:08:24.427" v="199" actId="20577"/>
        <pc:sldMkLst>
          <pc:docMk/>
          <pc:sldMk cId="3626533949" sldId="381"/>
        </pc:sldMkLst>
        <pc:spChg chg="mod">
          <ac:chgData name="宗祐 李" userId="185b2b10afda6287" providerId="LiveId" clId="{FAB5914E-535D-40D9-8C8D-C20D18F3ECC1}" dt="2021-06-18T16:08:24.427" v="199" actId="20577"/>
          <ac:spMkLst>
            <pc:docMk/>
            <pc:sldMk cId="3626533949" sldId="381"/>
            <ac:spMk id="39" creationId="{699F397C-2A12-4171-A3DE-F8710AB56FD9}"/>
          </ac:spMkLst>
        </pc:spChg>
      </pc:sldChg>
      <pc:sldChg chg="modNotesTx">
        <pc:chgData name="宗祐 李" userId="185b2b10afda6287" providerId="LiveId" clId="{FAB5914E-535D-40D9-8C8D-C20D18F3ECC1}" dt="2021-06-18T16:02:29.500" v="36" actId="20577"/>
        <pc:sldMkLst>
          <pc:docMk/>
          <pc:sldMk cId="2710624792" sldId="432"/>
        </pc:sldMkLst>
      </pc:sldChg>
      <pc:sldChg chg="addSp delSp modSp mod modNotesTx">
        <pc:chgData name="宗祐 李" userId="185b2b10afda6287" providerId="LiveId" clId="{FAB5914E-535D-40D9-8C8D-C20D18F3ECC1}" dt="2021-06-18T16:23:35.713" v="573" actId="20577"/>
        <pc:sldMkLst>
          <pc:docMk/>
          <pc:sldMk cId="4053951447" sldId="515"/>
        </pc:sldMkLst>
        <pc:picChg chg="add del mod">
          <ac:chgData name="宗祐 李" userId="185b2b10afda6287" providerId="LiveId" clId="{FAB5914E-535D-40D9-8C8D-C20D18F3ECC1}" dt="2021-06-18T15:45:49.667" v="11" actId="478"/>
          <ac:picMkLst>
            <pc:docMk/>
            <pc:sldMk cId="4053951447" sldId="515"/>
            <ac:picMk id="2" creationId="{658B09FD-D957-40DB-B10F-7C3ACCBE00B7}"/>
          </ac:picMkLst>
        </pc:picChg>
        <pc:picChg chg="add mod">
          <ac:chgData name="宗祐 李" userId="185b2b10afda6287" providerId="LiveId" clId="{FAB5914E-535D-40D9-8C8D-C20D18F3ECC1}" dt="2021-06-18T15:50:54.925" v="13" actId="1076"/>
          <ac:picMkLst>
            <pc:docMk/>
            <pc:sldMk cId="4053951447" sldId="515"/>
            <ac:picMk id="1026" creationId="{9596787D-30A6-4986-AD84-2BE0F26F9A96}"/>
          </ac:picMkLst>
        </pc:picChg>
      </pc:sldChg>
    </pc:docChg>
  </pc:docChgLst>
  <pc:docChgLst>
    <pc:chgData userId="589f3eab47b8e72e" providerId="LiveId" clId="{F92E75CB-28C7-4F2B-812F-4E8482C4C5E0}"/>
    <pc:docChg chg="undo custSel addSld delSld modSld sldOrd modMainMaster">
      <pc:chgData name="" userId="589f3eab47b8e72e" providerId="LiveId" clId="{F92E75CB-28C7-4F2B-812F-4E8482C4C5E0}" dt="2021-05-18T12:34:16.161" v="2047" actId="478"/>
      <pc:docMkLst>
        <pc:docMk/>
      </pc:docMkLst>
      <pc:sldChg chg="modSp modAnim">
        <pc:chgData name="" userId="589f3eab47b8e72e" providerId="LiveId" clId="{F92E75CB-28C7-4F2B-812F-4E8482C4C5E0}" dt="2021-05-18T12:21:14.571" v="2029"/>
        <pc:sldMkLst>
          <pc:docMk/>
          <pc:sldMk cId="2111422429" sldId="256"/>
        </pc:sldMkLst>
        <pc:spChg chg="mod">
          <ac:chgData name="" userId="589f3eab47b8e72e" providerId="LiveId" clId="{F92E75CB-28C7-4F2B-812F-4E8482C4C5E0}" dt="2021-05-18T10:19:15.073" v="473" actId="1076"/>
          <ac:spMkLst>
            <pc:docMk/>
            <pc:sldMk cId="2111422429" sldId="256"/>
            <ac:spMk id="2" creationId="{EB3BF786-E143-4E27-AC5D-648C32B84563}"/>
          </ac:spMkLst>
        </pc:spChg>
        <pc:spChg chg="mod">
          <ac:chgData name="" userId="589f3eab47b8e72e" providerId="LiveId" clId="{F92E75CB-28C7-4F2B-812F-4E8482C4C5E0}" dt="2021-05-18T10:20:47.128" v="557" actId="1076"/>
          <ac:spMkLst>
            <pc:docMk/>
            <pc:sldMk cId="2111422429" sldId="256"/>
            <ac:spMk id="3" creationId="{E0D72CDA-E9C9-4A87-BA18-3AB30969D6F2}"/>
          </ac:spMkLst>
        </pc:spChg>
      </pc:sldChg>
      <pc:sldChg chg="addSp delSp modSp ord modTransition">
        <pc:chgData name="" userId="589f3eab47b8e72e" providerId="LiveId" clId="{F92E75CB-28C7-4F2B-812F-4E8482C4C5E0}" dt="2021-05-18T12:21:37.222" v="2032"/>
        <pc:sldMkLst>
          <pc:docMk/>
          <pc:sldMk cId="3626533949" sldId="381"/>
        </pc:sldMkLst>
        <pc:spChg chg="mod">
          <ac:chgData name="" userId="589f3eab47b8e72e" providerId="LiveId" clId="{F92E75CB-28C7-4F2B-812F-4E8482C4C5E0}" dt="2021-05-18T12:15:57.574" v="1994" actId="1076"/>
          <ac:spMkLst>
            <pc:docMk/>
            <pc:sldMk cId="3626533949" sldId="381"/>
            <ac:spMk id="2" creationId="{00000000-0000-0000-0000-000000000000}"/>
          </ac:spMkLst>
        </pc:spChg>
        <pc:spChg chg="del">
          <ac:chgData name="" userId="589f3eab47b8e72e" providerId="LiveId" clId="{F92E75CB-28C7-4F2B-812F-4E8482C4C5E0}" dt="2021-05-18T11:47:16.976" v="1475" actId="478"/>
          <ac:spMkLst>
            <pc:docMk/>
            <pc:sldMk cId="3626533949" sldId="381"/>
            <ac:spMk id="3" creationId="{00000000-0000-0000-0000-000000000000}"/>
          </ac:spMkLst>
        </pc:spChg>
        <pc:spChg chg="del">
          <ac:chgData name="" userId="589f3eab47b8e72e" providerId="LiveId" clId="{F92E75CB-28C7-4F2B-812F-4E8482C4C5E0}" dt="2021-05-18T11:47:19.279" v="1476" actId="478"/>
          <ac:spMkLst>
            <pc:docMk/>
            <pc:sldMk cId="3626533949" sldId="381"/>
            <ac:spMk id="4" creationId="{00000000-0000-0000-0000-000000000000}"/>
          </ac:spMkLst>
        </pc:spChg>
        <pc:spChg chg="del">
          <ac:chgData name="" userId="589f3eab47b8e72e" providerId="LiveId" clId="{F92E75CB-28C7-4F2B-812F-4E8482C4C5E0}" dt="2021-05-18T11:47:47.263" v="1478" actId="478"/>
          <ac:spMkLst>
            <pc:docMk/>
            <pc:sldMk cId="3626533949" sldId="381"/>
            <ac:spMk id="5" creationId="{00000000-0000-0000-0000-000000000000}"/>
          </ac:spMkLst>
        </pc:spChg>
        <pc:spChg chg="mod">
          <ac:chgData name="" userId="589f3eab47b8e72e" providerId="LiveId" clId="{F92E75CB-28C7-4F2B-812F-4E8482C4C5E0}" dt="2021-05-18T11:55:37.456" v="1546" actId="2711"/>
          <ac:spMkLst>
            <pc:docMk/>
            <pc:sldMk cId="3626533949" sldId="381"/>
            <ac:spMk id="7" creationId="{00000000-0000-0000-0000-000000000000}"/>
          </ac:spMkLst>
        </pc:spChg>
        <pc:spChg chg="mod">
          <ac:chgData name="" userId="589f3eab47b8e72e" providerId="LiveId" clId="{F92E75CB-28C7-4F2B-812F-4E8482C4C5E0}" dt="2021-05-18T11:55:37.456" v="1546" actId="2711"/>
          <ac:spMkLst>
            <pc:docMk/>
            <pc:sldMk cId="3626533949" sldId="381"/>
            <ac:spMk id="8" creationId="{00000000-0000-0000-0000-000000000000}"/>
          </ac:spMkLst>
        </pc:spChg>
        <pc:spChg chg="mod">
          <ac:chgData name="" userId="589f3eab47b8e72e" providerId="LiveId" clId="{F92E75CB-28C7-4F2B-812F-4E8482C4C5E0}" dt="2021-05-18T11:55:37.456" v="1546" actId="2711"/>
          <ac:spMkLst>
            <pc:docMk/>
            <pc:sldMk cId="3626533949" sldId="381"/>
            <ac:spMk id="9" creationId="{00000000-0000-0000-0000-000000000000}"/>
          </ac:spMkLst>
        </pc:spChg>
        <pc:spChg chg="mod">
          <ac:chgData name="" userId="589f3eab47b8e72e" providerId="LiveId" clId="{F92E75CB-28C7-4F2B-812F-4E8482C4C5E0}" dt="2021-05-18T11:55:37.456" v="1546" actId="2711"/>
          <ac:spMkLst>
            <pc:docMk/>
            <pc:sldMk cId="3626533949" sldId="381"/>
            <ac:spMk id="10" creationId="{00000000-0000-0000-0000-000000000000}"/>
          </ac:spMkLst>
        </pc:spChg>
        <pc:spChg chg="mod">
          <ac:chgData name="" userId="589f3eab47b8e72e" providerId="LiveId" clId="{F92E75CB-28C7-4F2B-812F-4E8482C4C5E0}" dt="2021-05-18T11:55:37.456" v="1546" actId="2711"/>
          <ac:spMkLst>
            <pc:docMk/>
            <pc:sldMk cId="3626533949" sldId="381"/>
            <ac:spMk id="11" creationId="{00000000-0000-0000-0000-000000000000}"/>
          </ac:spMkLst>
        </pc:spChg>
        <pc:spChg chg="mod">
          <ac:chgData name="" userId="589f3eab47b8e72e" providerId="LiveId" clId="{F92E75CB-28C7-4F2B-812F-4E8482C4C5E0}" dt="2021-05-18T11:55:37.456" v="1546" actId="2711"/>
          <ac:spMkLst>
            <pc:docMk/>
            <pc:sldMk cId="3626533949" sldId="381"/>
            <ac:spMk id="12" creationId="{00000000-0000-0000-0000-000000000000}"/>
          </ac:spMkLst>
        </pc:spChg>
        <pc:spChg chg="mod">
          <ac:chgData name="" userId="589f3eab47b8e72e" providerId="LiveId" clId="{F92E75CB-28C7-4F2B-812F-4E8482C4C5E0}" dt="2021-05-18T11:55:37.456" v="1546" actId="2711"/>
          <ac:spMkLst>
            <pc:docMk/>
            <pc:sldMk cId="3626533949" sldId="381"/>
            <ac:spMk id="13" creationId="{00000000-0000-0000-0000-000000000000}"/>
          </ac:spMkLst>
        </pc:spChg>
        <pc:spChg chg="mod">
          <ac:chgData name="" userId="589f3eab47b8e72e" providerId="LiveId" clId="{F92E75CB-28C7-4F2B-812F-4E8482C4C5E0}" dt="2021-05-18T11:55:37.456" v="1546" actId="2711"/>
          <ac:spMkLst>
            <pc:docMk/>
            <pc:sldMk cId="3626533949" sldId="381"/>
            <ac:spMk id="14" creationId="{00000000-0000-0000-0000-000000000000}"/>
          </ac:spMkLst>
        </pc:spChg>
        <pc:spChg chg="mod">
          <ac:chgData name="" userId="589f3eab47b8e72e" providerId="LiveId" clId="{F92E75CB-28C7-4F2B-812F-4E8482C4C5E0}" dt="2021-05-18T11:55:37.456" v="1546" actId="2711"/>
          <ac:spMkLst>
            <pc:docMk/>
            <pc:sldMk cId="3626533949" sldId="381"/>
            <ac:spMk id="15" creationId="{00000000-0000-0000-0000-000000000000}"/>
          </ac:spMkLst>
        </pc:spChg>
        <pc:spChg chg="mod">
          <ac:chgData name="" userId="589f3eab47b8e72e" providerId="LiveId" clId="{F92E75CB-28C7-4F2B-812F-4E8482C4C5E0}" dt="2021-05-18T11:55:37.456" v="1546" actId="2711"/>
          <ac:spMkLst>
            <pc:docMk/>
            <pc:sldMk cId="3626533949" sldId="381"/>
            <ac:spMk id="16" creationId="{00000000-0000-0000-0000-000000000000}"/>
          </ac:spMkLst>
        </pc:spChg>
        <pc:spChg chg="mod">
          <ac:chgData name="" userId="589f3eab47b8e72e" providerId="LiveId" clId="{F92E75CB-28C7-4F2B-812F-4E8482C4C5E0}" dt="2021-05-18T11:55:37.456" v="1546" actId="2711"/>
          <ac:spMkLst>
            <pc:docMk/>
            <pc:sldMk cId="3626533949" sldId="381"/>
            <ac:spMk id="17" creationId="{00000000-0000-0000-0000-000000000000}"/>
          </ac:spMkLst>
        </pc:spChg>
        <pc:spChg chg="mod">
          <ac:chgData name="" userId="589f3eab47b8e72e" providerId="LiveId" clId="{F92E75CB-28C7-4F2B-812F-4E8482C4C5E0}" dt="2021-05-18T11:55:37.456" v="1546" actId="2711"/>
          <ac:spMkLst>
            <pc:docMk/>
            <pc:sldMk cId="3626533949" sldId="381"/>
            <ac:spMk id="18" creationId="{00000000-0000-0000-0000-000000000000}"/>
          </ac:spMkLst>
        </pc:spChg>
        <pc:spChg chg="mod">
          <ac:chgData name="" userId="589f3eab47b8e72e" providerId="LiveId" clId="{F92E75CB-28C7-4F2B-812F-4E8482C4C5E0}" dt="2021-05-18T11:55:37.456" v="1546" actId="2711"/>
          <ac:spMkLst>
            <pc:docMk/>
            <pc:sldMk cId="3626533949" sldId="381"/>
            <ac:spMk id="19" creationId="{00000000-0000-0000-0000-000000000000}"/>
          </ac:spMkLst>
        </pc:spChg>
        <pc:spChg chg="mod">
          <ac:chgData name="" userId="589f3eab47b8e72e" providerId="LiveId" clId="{F92E75CB-28C7-4F2B-812F-4E8482C4C5E0}" dt="2021-05-18T11:55:37.456" v="1546" actId="2711"/>
          <ac:spMkLst>
            <pc:docMk/>
            <pc:sldMk cId="3626533949" sldId="381"/>
            <ac:spMk id="20" creationId="{00000000-0000-0000-0000-000000000000}"/>
          </ac:spMkLst>
        </pc:spChg>
        <pc:spChg chg="mod">
          <ac:chgData name="" userId="589f3eab47b8e72e" providerId="LiveId" clId="{F92E75CB-28C7-4F2B-812F-4E8482C4C5E0}" dt="2021-05-18T11:55:37.456" v="1546" actId="2711"/>
          <ac:spMkLst>
            <pc:docMk/>
            <pc:sldMk cId="3626533949" sldId="381"/>
            <ac:spMk id="21" creationId="{00000000-0000-0000-0000-000000000000}"/>
          </ac:spMkLst>
        </pc:spChg>
        <pc:spChg chg="mod">
          <ac:chgData name="" userId="589f3eab47b8e72e" providerId="LiveId" clId="{F92E75CB-28C7-4F2B-812F-4E8482C4C5E0}" dt="2021-05-18T11:55:37.456" v="1546" actId="2711"/>
          <ac:spMkLst>
            <pc:docMk/>
            <pc:sldMk cId="3626533949" sldId="381"/>
            <ac:spMk id="22" creationId="{00000000-0000-0000-0000-000000000000}"/>
          </ac:spMkLst>
        </pc:spChg>
        <pc:spChg chg="mod">
          <ac:chgData name="" userId="589f3eab47b8e72e" providerId="LiveId" clId="{F92E75CB-28C7-4F2B-812F-4E8482C4C5E0}" dt="2021-05-18T11:55:37.456" v="1546" actId="2711"/>
          <ac:spMkLst>
            <pc:docMk/>
            <pc:sldMk cId="3626533949" sldId="381"/>
            <ac:spMk id="23" creationId="{00000000-0000-0000-0000-000000000000}"/>
          </ac:spMkLst>
        </pc:spChg>
        <pc:spChg chg="mod">
          <ac:chgData name="" userId="589f3eab47b8e72e" providerId="LiveId" clId="{F92E75CB-28C7-4F2B-812F-4E8482C4C5E0}" dt="2021-05-18T11:55:37.456" v="1546" actId="2711"/>
          <ac:spMkLst>
            <pc:docMk/>
            <pc:sldMk cId="3626533949" sldId="381"/>
            <ac:spMk id="28" creationId="{00000000-0000-0000-0000-000000000000}"/>
          </ac:spMkLst>
        </pc:spChg>
        <pc:spChg chg="mod">
          <ac:chgData name="" userId="589f3eab47b8e72e" providerId="LiveId" clId="{F92E75CB-28C7-4F2B-812F-4E8482C4C5E0}" dt="2021-05-18T11:55:37.456" v="1546" actId="2711"/>
          <ac:spMkLst>
            <pc:docMk/>
            <pc:sldMk cId="3626533949" sldId="381"/>
            <ac:spMk id="29" creationId="{00000000-0000-0000-0000-000000000000}"/>
          </ac:spMkLst>
        </pc:spChg>
        <pc:spChg chg="mod">
          <ac:chgData name="" userId="589f3eab47b8e72e" providerId="LiveId" clId="{F92E75CB-28C7-4F2B-812F-4E8482C4C5E0}" dt="2021-05-18T11:55:37.456" v="1546" actId="2711"/>
          <ac:spMkLst>
            <pc:docMk/>
            <pc:sldMk cId="3626533949" sldId="381"/>
            <ac:spMk id="32" creationId="{00000000-0000-0000-0000-000000000000}"/>
          </ac:spMkLst>
        </pc:spChg>
        <pc:spChg chg="mod">
          <ac:chgData name="" userId="589f3eab47b8e72e" providerId="LiveId" clId="{F92E75CB-28C7-4F2B-812F-4E8482C4C5E0}" dt="2021-05-18T11:55:37.456" v="1546" actId="2711"/>
          <ac:spMkLst>
            <pc:docMk/>
            <pc:sldMk cId="3626533949" sldId="381"/>
            <ac:spMk id="34" creationId="{00000000-0000-0000-0000-000000000000}"/>
          </ac:spMkLst>
        </pc:spChg>
        <pc:spChg chg="add mod">
          <ac:chgData name="" userId="589f3eab47b8e72e" providerId="LiveId" clId="{F92E75CB-28C7-4F2B-812F-4E8482C4C5E0}" dt="2021-05-18T11:45:31.928" v="1405" actId="207"/>
          <ac:spMkLst>
            <pc:docMk/>
            <pc:sldMk cId="3626533949" sldId="381"/>
            <ac:spMk id="41" creationId="{D341D3A8-591E-4533-8026-60A3C6B8C002}"/>
          </ac:spMkLst>
        </pc:spChg>
        <pc:spChg chg="add mod">
          <ac:chgData name="" userId="589f3eab47b8e72e" providerId="LiveId" clId="{F92E75CB-28C7-4F2B-812F-4E8482C4C5E0}" dt="2021-05-18T11:45:37.888" v="1406" actId="207"/>
          <ac:spMkLst>
            <pc:docMk/>
            <pc:sldMk cId="3626533949" sldId="381"/>
            <ac:spMk id="43" creationId="{2303FE1F-6D83-4615-8ECC-43EDBABF43EA}"/>
          </ac:spMkLst>
        </pc:spChg>
        <pc:spChg chg="mod">
          <ac:chgData name="" userId="589f3eab47b8e72e" providerId="LiveId" clId="{F92E75CB-28C7-4F2B-812F-4E8482C4C5E0}" dt="2021-05-18T11:55:37.456" v="1546" actId="2711"/>
          <ac:spMkLst>
            <pc:docMk/>
            <pc:sldMk cId="3626533949" sldId="381"/>
            <ac:spMk id="45" creationId="{00000000-0000-0000-0000-000000000000}"/>
          </ac:spMkLst>
        </pc:spChg>
        <pc:spChg chg="mod">
          <ac:chgData name="" userId="589f3eab47b8e72e" providerId="LiveId" clId="{F92E75CB-28C7-4F2B-812F-4E8482C4C5E0}" dt="2021-05-18T12:04:34.173" v="1869" actId="20577"/>
          <ac:spMkLst>
            <pc:docMk/>
            <pc:sldMk cId="3626533949" sldId="381"/>
            <ac:spMk id="46" creationId="{00000000-0000-0000-0000-000000000000}"/>
          </ac:spMkLst>
        </pc:spChg>
        <pc:spChg chg="add mod">
          <ac:chgData name="" userId="589f3eab47b8e72e" providerId="LiveId" clId="{F92E75CB-28C7-4F2B-812F-4E8482C4C5E0}" dt="2021-05-18T12:16:11.814" v="1997" actId="1076"/>
          <ac:spMkLst>
            <pc:docMk/>
            <pc:sldMk cId="3626533949" sldId="381"/>
            <ac:spMk id="47" creationId="{13E8995E-B06A-4E9C-9205-FA986712C783}"/>
          </ac:spMkLst>
        </pc:spChg>
        <pc:spChg chg="mod">
          <ac:chgData name="" userId="589f3eab47b8e72e" providerId="LiveId" clId="{F92E75CB-28C7-4F2B-812F-4E8482C4C5E0}" dt="2021-05-18T12:00:29.664" v="1660" actId="20577"/>
          <ac:spMkLst>
            <pc:docMk/>
            <pc:sldMk cId="3626533949" sldId="381"/>
            <ac:spMk id="48" creationId="{00000000-0000-0000-0000-000000000000}"/>
          </ac:spMkLst>
        </pc:spChg>
        <pc:spChg chg="mod">
          <ac:chgData name="" userId="589f3eab47b8e72e" providerId="LiveId" clId="{F92E75CB-28C7-4F2B-812F-4E8482C4C5E0}" dt="2021-05-18T12:00:06.151" v="1653" actId="14100"/>
          <ac:spMkLst>
            <pc:docMk/>
            <pc:sldMk cId="3626533949" sldId="381"/>
            <ac:spMk id="49" creationId="{00000000-0000-0000-0000-000000000000}"/>
          </ac:spMkLst>
        </pc:spChg>
        <pc:spChg chg="del mod">
          <ac:chgData name="" userId="589f3eab47b8e72e" providerId="LiveId" clId="{F92E75CB-28C7-4F2B-812F-4E8482C4C5E0}" dt="2021-05-18T12:05:09.791" v="1874" actId="478"/>
          <ac:spMkLst>
            <pc:docMk/>
            <pc:sldMk cId="3626533949" sldId="381"/>
            <ac:spMk id="50" creationId="{00000000-0000-0000-0000-000000000000}"/>
          </ac:spMkLst>
        </pc:spChg>
        <pc:spChg chg="mod">
          <ac:chgData name="" userId="589f3eab47b8e72e" providerId="LiveId" clId="{F92E75CB-28C7-4F2B-812F-4E8482C4C5E0}" dt="2021-05-18T12:01:22.095" v="1739" actId="14100"/>
          <ac:spMkLst>
            <pc:docMk/>
            <pc:sldMk cId="3626533949" sldId="381"/>
            <ac:spMk id="51" creationId="{00000000-0000-0000-0000-000000000000}"/>
          </ac:spMkLst>
        </pc:spChg>
        <pc:picChg chg="add mod">
          <ac:chgData name="" userId="589f3eab47b8e72e" providerId="LiveId" clId="{F92E75CB-28C7-4F2B-812F-4E8482C4C5E0}" dt="2021-05-18T12:05:12.302" v="1875" actId="1076"/>
          <ac:picMkLst>
            <pc:docMk/>
            <pc:sldMk cId="3626533949" sldId="381"/>
            <ac:picMk id="2050" creationId="{85D0E258-A7A0-406A-8F97-2C75FCE5DEB8}"/>
          </ac:picMkLst>
        </pc:picChg>
        <pc:picChg chg="add del mod">
          <ac:chgData name="" userId="589f3eab47b8e72e" providerId="LiveId" clId="{F92E75CB-28C7-4F2B-812F-4E8482C4C5E0}" dt="2021-05-18T12:08:24.495" v="1921" actId="478"/>
          <ac:picMkLst>
            <pc:docMk/>
            <pc:sldMk cId="3626533949" sldId="381"/>
            <ac:picMk id="2052" creationId="{C194DEFD-7DD6-4744-B4C3-9331F4E4A95A}"/>
          </ac:picMkLst>
        </pc:picChg>
        <pc:picChg chg="add mod">
          <ac:chgData name="" userId="589f3eab47b8e72e" providerId="LiveId" clId="{F92E75CB-28C7-4F2B-812F-4E8482C4C5E0}" dt="2021-05-18T12:09:06.854" v="1942" actId="1076"/>
          <ac:picMkLst>
            <pc:docMk/>
            <pc:sldMk cId="3626533949" sldId="381"/>
            <ac:picMk id="2054" creationId="{3BFF96F6-78C9-417F-9FEE-4CBD08D27CBD}"/>
          </ac:picMkLst>
        </pc:picChg>
      </pc:sldChg>
      <pc:sldMasterChg chg="addSp delSp modSp delSldLayout modSldLayout">
        <pc:chgData name="" userId="589f3eab47b8e72e" providerId="LiveId" clId="{F92E75CB-28C7-4F2B-812F-4E8482C4C5E0}" dt="2021-05-18T12:21:14.571" v="2029"/>
        <pc:sldMasterMkLst>
          <pc:docMk/>
          <pc:sldMasterMk cId="3499978345" sldId="2147483660"/>
        </pc:sldMasterMkLst>
        <pc:spChg chg="mod">
          <ac:chgData name="" userId="589f3eab47b8e72e" providerId="LiveId" clId="{F92E75CB-28C7-4F2B-812F-4E8482C4C5E0}" dt="2021-05-18T10:14:36.006" v="191" actId="1076"/>
          <ac:spMkLst>
            <pc:docMk/>
            <pc:sldMasterMk cId="3499978345" sldId="2147483660"/>
            <ac:spMk id="8" creationId="{10375968-DFB6-4CEF-AD8C-7A2627B6E970}"/>
          </ac:spMkLst>
        </pc:spChg>
        <pc:spChg chg="mod">
          <ac:chgData name="" userId="589f3eab47b8e72e" providerId="LiveId" clId="{F92E75CB-28C7-4F2B-812F-4E8482C4C5E0}" dt="2021-05-18T10:14:39.354" v="192" actId="1076"/>
          <ac:spMkLst>
            <pc:docMk/>
            <pc:sldMasterMk cId="3499978345" sldId="2147483660"/>
            <ac:spMk id="13" creationId="{4589B549-9704-490F-9461-2CA9CE26A443}"/>
          </ac:spMkLst>
        </pc:spChg>
        <pc:spChg chg="del">
          <ac:chgData name="" userId="589f3eab47b8e72e" providerId="LiveId" clId="{F92E75CB-28C7-4F2B-812F-4E8482C4C5E0}" dt="2021-05-18T10:07:57.388" v="32" actId="478"/>
          <ac:spMkLst>
            <pc:docMk/>
            <pc:sldMasterMk cId="3499978345" sldId="2147483660"/>
            <ac:spMk id="14" creationId="{F506E900-6880-4F80-9744-7DD355E7DB47}"/>
          </ac:spMkLst>
        </pc:spChg>
        <pc:spChg chg="add mod">
          <ac:chgData name="" userId="589f3eab47b8e72e" providerId="LiveId" clId="{F92E75CB-28C7-4F2B-812F-4E8482C4C5E0}" dt="2021-05-18T10:14:40.859" v="193" actId="1076"/>
          <ac:spMkLst>
            <pc:docMk/>
            <pc:sldMasterMk cId="3499978345" sldId="2147483660"/>
            <ac:spMk id="15" creationId="{E36A6471-1D01-4026-B7EF-98C5C4A961F5}"/>
          </ac:spMkLst>
        </pc:spChg>
        <pc:sldLayoutChg chg="addSp delSp modSp">
          <pc:chgData name="" userId="589f3eab47b8e72e" providerId="LiveId" clId="{F92E75CB-28C7-4F2B-812F-4E8482C4C5E0}" dt="2021-05-18T10:15:00.691" v="198" actId="1076"/>
          <pc:sldLayoutMkLst>
            <pc:docMk/>
            <pc:sldMasterMk cId="3499978345" sldId="2147483660"/>
            <pc:sldLayoutMk cId="4027308771" sldId="2147483662"/>
          </pc:sldLayoutMkLst>
          <pc:spChg chg="mod">
            <ac:chgData name="" userId="589f3eab47b8e72e" providerId="LiveId" clId="{F92E75CB-28C7-4F2B-812F-4E8482C4C5E0}" dt="2021-05-18T10:14:56.868" v="197" actId="1076"/>
            <ac:spMkLst>
              <pc:docMk/>
              <pc:sldMasterMk cId="3499978345" sldId="2147483660"/>
              <pc:sldLayoutMk cId="4027308771" sldId="2147483662"/>
              <ac:spMk id="8" creationId="{34C73A7C-C7DE-4424-A4C8-262CE9CF0023}"/>
            </ac:spMkLst>
          </pc:spChg>
          <pc:spChg chg="del">
            <ac:chgData name="" userId="589f3eab47b8e72e" providerId="LiveId" clId="{F92E75CB-28C7-4F2B-812F-4E8482C4C5E0}" dt="2021-05-18T10:09:56.138" v="48" actId="478"/>
            <ac:spMkLst>
              <pc:docMk/>
              <pc:sldMasterMk cId="3499978345" sldId="2147483660"/>
              <pc:sldLayoutMk cId="4027308771" sldId="2147483662"/>
              <ac:spMk id="14" creationId="{81EAE310-A1C0-4861-9D0A-5DE487EA6824}"/>
            </ac:spMkLst>
          </pc:spChg>
          <pc:spChg chg="del">
            <ac:chgData name="" userId="589f3eab47b8e72e" providerId="LiveId" clId="{F92E75CB-28C7-4F2B-812F-4E8482C4C5E0}" dt="2021-05-18T10:09:29.358" v="39" actId="478"/>
            <ac:spMkLst>
              <pc:docMk/>
              <pc:sldMasterMk cId="3499978345" sldId="2147483660"/>
              <pc:sldLayoutMk cId="4027308771" sldId="2147483662"/>
              <ac:spMk id="15" creationId="{0FA680F3-11C7-40E4-94C0-44C8B26876E0}"/>
            </ac:spMkLst>
          </pc:spChg>
          <pc:spChg chg="add mod">
            <ac:chgData name="" userId="589f3eab47b8e72e" providerId="LiveId" clId="{F92E75CB-28C7-4F2B-812F-4E8482C4C5E0}" dt="2021-05-18T10:15:00.691" v="198" actId="1076"/>
            <ac:spMkLst>
              <pc:docMk/>
              <pc:sldMasterMk cId="3499978345" sldId="2147483660"/>
              <pc:sldLayoutMk cId="4027308771" sldId="2147483662"/>
              <ac:spMk id="16" creationId="{3C2BCA4A-D10F-4617-A258-39D58CEC6DBF}"/>
            </ac:spMkLst>
          </pc:spChg>
          <pc:spChg chg="add mod">
            <ac:chgData name="" userId="589f3eab47b8e72e" providerId="LiveId" clId="{F92E75CB-28C7-4F2B-812F-4E8482C4C5E0}" dt="2021-05-18T10:14:55.057" v="195" actId="1076"/>
            <ac:spMkLst>
              <pc:docMk/>
              <pc:sldMasterMk cId="3499978345" sldId="2147483660"/>
              <pc:sldLayoutMk cId="4027308771" sldId="2147483662"/>
              <ac:spMk id="17" creationId="{C88324C9-BE3C-4A38-9B2D-88EDBFF1C5E8}"/>
            </ac:spMkLst>
          </pc:spChg>
        </pc:sldLayoutChg>
        <pc:sldLayoutChg chg="addSp delSp modSp">
          <pc:chgData name="" userId="589f3eab47b8e72e" providerId="LiveId" clId="{F92E75CB-28C7-4F2B-812F-4E8482C4C5E0}" dt="2021-05-18T10:42:19.905" v="882" actId="1076"/>
          <pc:sldLayoutMkLst>
            <pc:docMk/>
            <pc:sldMasterMk cId="3499978345" sldId="2147483660"/>
            <pc:sldLayoutMk cId="313083564" sldId="2147483663"/>
          </pc:sldLayoutMkLst>
          <pc:spChg chg="mod">
            <ac:chgData name="" userId="589f3eab47b8e72e" providerId="LiveId" clId="{F92E75CB-28C7-4F2B-812F-4E8482C4C5E0}" dt="2021-05-18T10:42:19.905" v="882" actId="1076"/>
            <ac:spMkLst>
              <pc:docMk/>
              <pc:sldMasterMk cId="3499978345" sldId="2147483660"/>
              <pc:sldLayoutMk cId="313083564" sldId="2147483663"/>
              <ac:spMk id="3" creationId="{23734114-3323-40CA-A37F-430938E57124}"/>
            </ac:spMkLst>
          </pc:spChg>
          <pc:spChg chg="mod">
            <ac:chgData name="" userId="589f3eab47b8e72e" providerId="LiveId" clId="{F92E75CB-28C7-4F2B-812F-4E8482C4C5E0}" dt="2021-05-18T10:42:19.905" v="882" actId="1076"/>
            <ac:spMkLst>
              <pc:docMk/>
              <pc:sldMasterMk cId="3499978345" sldId="2147483660"/>
              <pc:sldLayoutMk cId="313083564" sldId="2147483663"/>
              <ac:spMk id="10" creationId="{FA69AD9B-18E2-4415-A353-E4653B6748BC}"/>
            </ac:spMkLst>
          </pc:spChg>
          <pc:spChg chg="mod">
            <ac:chgData name="" userId="589f3eab47b8e72e" providerId="LiveId" clId="{F92E75CB-28C7-4F2B-812F-4E8482C4C5E0}" dt="2021-05-18T10:42:19.905" v="882" actId="1076"/>
            <ac:spMkLst>
              <pc:docMk/>
              <pc:sldMasterMk cId="3499978345" sldId="2147483660"/>
              <pc:sldLayoutMk cId="313083564" sldId="2147483663"/>
              <ac:spMk id="11" creationId="{53ABF8F4-F2C2-497A-BEAD-573E2F567ABA}"/>
            </ac:spMkLst>
          </pc:spChg>
          <pc:spChg chg="mod">
            <ac:chgData name="" userId="589f3eab47b8e72e" providerId="LiveId" clId="{F92E75CB-28C7-4F2B-812F-4E8482C4C5E0}" dt="2021-05-18T10:42:19.905" v="882" actId="1076"/>
            <ac:spMkLst>
              <pc:docMk/>
              <pc:sldMasterMk cId="3499978345" sldId="2147483660"/>
              <pc:sldLayoutMk cId="313083564" sldId="2147483663"/>
              <ac:spMk id="12" creationId="{23865A68-ADDD-424A-A381-FA2CE3C973D1}"/>
            </ac:spMkLst>
          </pc:spChg>
          <pc:spChg chg="mod">
            <ac:chgData name="" userId="589f3eab47b8e72e" providerId="LiveId" clId="{F92E75CB-28C7-4F2B-812F-4E8482C4C5E0}" dt="2021-05-18T10:42:19.905" v="882" actId="1076"/>
            <ac:spMkLst>
              <pc:docMk/>
              <pc:sldMasterMk cId="3499978345" sldId="2147483660"/>
              <pc:sldLayoutMk cId="313083564" sldId="2147483663"/>
              <ac:spMk id="20" creationId="{394C9B85-813E-40B3-ABE6-00CC4DA25ACE}"/>
            </ac:spMkLst>
          </pc:spChg>
          <pc:spChg chg="mod">
            <ac:chgData name="" userId="589f3eab47b8e72e" providerId="LiveId" clId="{F92E75CB-28C7-4F2B-812F-4E8482C4C5E0}" dt="2021-05-18T10:42:19.905" v="882" actId="1076"/>
            <ac:spMkLst>
              <pc:docMk/>
              <pc:sldMasterMk cId="3499978345" sldId="2147483660"/>
              <pc:sldLayoutMk cId="313083564" sldId="2147483663"/>
              <ac:spMk id="21" creationId="{8974F88F-FEF4-4931-AF7E-2AAEDE54BE63}"/>
            </ac:spMkLst>
          </pc:spChg>
          <pc:spChg chg="mod">
            <ac:chgData name="" userId="589f3eab47b8e72e" providerId="LiveId" clId="{F92E75CB-28C7-4F2B-812F-4E8482C4C5E0}" dt="2021-05-18T10:42:19.905" v="882" actId="1076"/>
            <ac:spMkLst>
              <pc:docMk/>
              <pc:sldMasterMk cId="3499978345" sldId="2147483660"/>
              <pc:sldLayoutMk cId="313083564" sldId="2147483663"/>
              <ac:spMk id="22" creationId="{7236FD8E-AD4F-4C09-93D6-E3960D49E592}"/>
            </ac:spMkLst>
          </pc:spChg>
          <pc:spChg chg="add mod">
            <ac:chgData name="" userId="589f3eab47b8e72e" providerId="LiveId" clId="{F92E75CB-28C7-4F2B-812F-4E8482C4C5E0}" dt="2021-05-18T10:15:14.732" v="201" actId="1076"/>
            <ac:spMkLst>
              <pc:docMk/>
              <pc:sldMasterMk cId="3499978345" sldId="2147483660"/>
              <pc:sldLayoutMk cId="313083564" sldId="2147483663"/>
              <ac:spMk id="30" creationId="{EF549587-32D8-46BB-905E-2668EA3AD475}"/>
            </ac:spMkLst>
          </pc:spChg>
          <pc:spChg chg="add del">
            <ac:chgData name="" userId="589f3eab47b8e72e" providerId="LiveId" clId="{F92E75CB-28C7-4F2B-812F-4E8482C4C5E0}" dt="2021-05-18T10:10:15.188" v="53"/>
            <ac:spMkLst>
              <pc:docMk/>
              <pc:sldMasterMk cId="3499978345" sldId="2147483660"/>
              <pc:sldLayoutMk cId="313083564" sldId="2147483663"/>
              <ac:spMk id="32" creationId="{7B6B2842-3BEA-420C-B409-5B69A89AD005}"/>
            </ac:spMkLst>
          </pc:spChg>
          <pc:spChg chg="add mod">
            <ac:chgData name="" userId="589f3eab47b8e72e" providerId="LiveId" clId="{F92E75CB-28C7-4F2B-812F-4E8482C4C5E0}" dt="2021-05-18T10:15:12.460" v="200" actId="1076"/>
            <ac:spMkLst>
              <pc:docMk/>
              <pc:sldMasterMk cId="3499978345" sldId="2147483660"/>
              <pc:sldLayoutMk cId="313083564" sldId="2147483663"/>
              <ac:spMk id="33" creationId="{625B536C-4690-43C5-9C6B-F9B36D493172}"/>
            </ac:spMkLst>
          </pc:spChg>
          <pc:spChg chg="del">
            <ac:chgData name="" userId="589f3eab47b8e72e" providerId="LiveId" clId="{F92E75CB-28C7-4F2B-812F-4E8482C4C5E0}" dt="2021-05-18T10:10:17.484" v="54" actId="478"/>
            <ac:spMkLst>
              <pc:docMk/>
              <pc:sldMasterMk cId="3499978345" sldId="2147483660"/>
              <pc:sldLayoutMk cId="313083564" sldId="2147483663"/>
              <ac:spMk id="36" creationId="{EF7C44BE-7F6F-446B-BC5C-944DAE955F9A}"/>
            </ac:spMkLst>
          </pc:spChg>
          <pc:spChg chg="del">
            <ac:chgData name="" userId="589f3eab47b8e72e" providerId="LiveId" clId="{F92E75CB-28C7-4F2B-812F-4E8482C4C5E0}" dt="2021-05-18T10:09:33.781" v="41" actId="478"/>
            <ac:spMkLst>
              <pc:docMk/>
              <pc:sldMasterMk cId="3499978345" sldId="2147483660"/>
              <pc:sldLayoutMk cId="313083564" sldId="2147483663"/>
              <ac:spMk id="37" creationId="{DCB14511-D2C4-4C92-AB3C-B77BC68CA587}"/>
            </ac:spMkLst>
          </pc:spChg>
          <pc:spChg chg="mod">
            <ac:chgData name="" userId="589f3eab47b8e72e" providerId="LiveId" clId="{F92E75CB-28C7-4F2B-812F-4E8482C4C5E0}" dt="2021-05-18T10:42:19.905" v="882" actId="1076"/>
            <ac:spMkLst>
              <pc:docMk/>
              <pc:sldMasterMk cId="3499978345" sldId="2147483660"/>
              <pc:sldLayoutMk cId="313083564" sldId="2147483663"/>
              <ac:spMk id="42" creationId="{ED3F8076-0AFB-42A7-AE1E-6C95DDF4BCB3}"/>
            </ac:spMkLst>
          </pc:spChg>
          <pc:spChg chg="mod">
            <ac:chgData name="" userId="589f3eab47b8e72e" providerId="LiveId" clId="{F92E75CB-28C7-4F2B-812F-4E8482C4C5E0}" dt="2021-05-18T10:42:19.905" v="882" actId="1076"/>
            <ac:spMkLst>
              <pc:docMk/>
              <pc:sldMasterMk cId="3499978345" sldId="2147483660"/>
              <pc:sldLayoutMk cId="313083564" sldId="2147483663"/>
              <ac:spMk id="43" creationId="{B7B66F42-4A02-42DF-BF53-FC4F3F829393}"/>
            </ac:spMkLst>
          </pc:spChg>
          <pc:spChg chg="mod">
            <ac:chgData name="" userId="589f3eab47b8e72e" providerId="LiveId" clId="{F92E75CB-28C7-4F2B-812F-4E8482C4C5E0}" dt="2021-05-18T10:42:19.905" v="882" actId="1076"/>
            <ac:spMkLst>
              <pc:docMk/>
              <pc:sldMasterMk cId="3499978345" sldId="2147483660"/>
              <pc:sldLayoutMk cId="313083564" sldId="2147483663"/>
              <ac:spMk id="44" creationId="{268B0F6E-E6AB-4E25-B4F9-EB8D7755F085}"/>
            </ac:spMkLst>
          </pc:spChg>
          <pc:spChg chg="mod">
            <ac:chgData name="" userId="589f3eab47b8e72e" providerId="LiveId" clId="{F92E75CB-28C7-4F2B-812F-4E8482C4C5E0}" dt="2021-05-18T10:42:19.905" v="882" actId="1076"/>
            <ac:spMkLst>
              <pc:docMk/>
              <pc:sldMasterMk cId="3499978345" sldId="2147483660"/>
              <pc:sldLayoutMk cId="313083564" sldId="2147483663"/>
              <ac:spMk id="45" creationId="{C642EF97-BA91-435F-BEDE-809345059E91}"/>
            </ac:spMkLst>
          </pc:spChg>
          <pc:spChg chg="mod">
            <ac:chgData name="" userId="589f3eab47b8e72e" providerId="LiveId" clId="{F92E75CB-28C7-4F2B-812F-4E8482C4C5E0}" dt="2021-05-18T10:42:19.905" v="882" actId="1076"/>
            <ac:spMkLst>
              <pc:docMk/>
              <pc:sldMasterMk cId="3499978345" sldId="2147483660"/>
              <pc:sldLayoutMk cId="313083564" sldId="2147483663"/>
              <ac:spMk id="46" creationId="{13CDDC8A-8DD2-40C7-A6CD-60C254DBE653}"/>
            </ac:spMkLst>
          </pc:spChg>
          <pc:grpChg chg="mod">
            <ac:chgData name="" userId="589f3eab47b8e72e" providerId="LiveId" clId="{F92E75CB-28C7-4F2B-812F-4E8482C4C5E0}" dt="2021-05-18T10:42:19.905" v="882" actId="1076"/>
            <ac:grpSpMkLst>
              <pc:docMk/>
              <pc:sldMasterMk cId="3499978345" sldId="2147483660"/>
              <pc:sldLayoutMk cId="313083564" sldId="2147483663"/>
              <ac:grpSpMk id="13" creationId="{A6D1764E-9658-4559-B52D-AAB1D2A86359}"/>
            </ac:grpSpMkLst>
          </pc:grpChg>
          <pc:grpChg chg="mod">
            <ac:chgData name="" userId="589f3eab47b8e72e" providerId="LiveId" clId="{F92E75CB-28C7-4F2B-812F-4E8482C4C5E0}" dt="2021-05-18T10:42:19.905" v="882" actId="1076"/>
            <ac:grpSpMkLst>
              <pc:docMk/>
              <pc:sldMasterMk cId="3499978345" sldId="2147483660"/>
              <pc:sldLayoutMk cId="313083564" sldId="2147483663"/>
              <ac:grpSpMk id="16" creationId="{25B7FDE5-ED2B-40FD-A5F7-F1169C14BD7F}"/>
            </ac:grpSpMkLst>
          </pc:grpChg>
          <pc:grpChg chg="mod">
            <ac:chgData name="" userId="589f3eab47b8e72e" providerId="LiveId" clId="{F92E75CB-28C7-4F2B-812F-4E8482C4C5E0}" dt="2021-05-18T10:42:19.905" v="882" actId="1076"/>
            <ac:grpSpMkLst>
              <pc:docMk/>
              <pc:sldMasterMk cId="3499978345" sldId="2147483660"/>
              <pc:sldLayoutMk cId="313083564" sldId="2147483663"/>
              <ac:grpSpMk id="23" creationId="{0163B631-6A63-4473-AFEB-FEA2D63460B4}"/>
            </ac:grpSpMkLst>
          </pc:grpChg>
        </pc:sldLayoutChg>
        <pc:sldLayoutChg chg="addSp delSp modSp">
          <pc:chgData name="" userId="589f3eab47b8e72e" providerId="LiveId" clId="{F92E75CB-28C7-4F2B-812F-4E8482C4C5E0}" dt="2021-05-18T10:15:30.619" v="206" actId="1076"/>
          <pc:sldLayoutMkLst>
            <pc:docMk/>
            <pc:sldMasterMk cId="3499978345" sldId="2147483660"/>
            <pc:sldLayoutMk cId="733192638" sldId="2147483664"/>
          </pc:sldLayoutMkLst>
          <pc:spChg chg="mod">
            <ac:chgData name="" userId="589f3eab47b8e72e" providerId="LiveId" clId="{F92E75CB-28C7-4F2B-812F-4E8482C4C5E0}" dt="2021-05-18T10:15:21.382" v="203" actId="1076"/>
            <ac:spMkLst>
              <pc:docMk/>
              <pc:sldMasterMk cId="3499978345" sldId="2147483660"/>
              <pc:sldLayoutMk cId="733192638" sldId="2147483664"/>
              <ac:spMk id="8" creationId="{C13778C8-E4B6-45CF-AD95-8F99ED8C3F5C}"/>
            </ac:spMkLst>
          </pc:spChg>
          <pc:spChg chg="add mod">
            <ac:chgData name="" userId="589f3eab47b8e72e" providerId="LiveId" clId="{F92E75CB-28C7-4F2B-812F-4E8482C4C5E0}" dt="2021-05-18T10:15:30.619" v="206" actId="1076"/>
            <ac:spMkLst>
              <pc:docMk/>
              <pc:sldMasterMk cId="3499978345" sldId="2147483660"/>
              <pc:sldLayoutMk cId="733192638" sldId="2147483664"/>
              <ac:spMk id="10" creationId="{DDB3F6BF-883D-40AB-8020-748BE9380BE9}"/>
            </ac:spMkLst>
          </pc:spChg>
          <pc:spChg chg="add mod">
            <ac:chgData name="" userId="589f3eab47b8e72e" providerId="LiveId" clId="{F92E75CB-28C7-4F2B-812F-4E8482C4C5E0}" dt="2021-05-18T10:15:28.780" v="205" actId="1076"/>
            <ac:spMkLst>
              <pc:docMk/>
              <pc:sldMasterMk cId="3499978345" sldId="2147483660"/>
              <pc:sldLayoutMk cId="733192638" sldId="2147483664"/>
              <ac:spMk id="11" creationId="{A4C5958E-8EBB-4006-B525-957D4805EB30}"/>
            </ac:spMkLst>
          </pc:spChg>
          <pc:spChg chg="del">
            <ac:chgData name="" userId="589f3eab47b8e72e" providerId="LiveId" clId="{F92E75CB-28C7-4F2B-812F-4E8482C4C5E0}" dt="2021-05-18T10:10:31.159" v="59" actId="478"/>
            <ac:spMkLst>
              <pc:docMk/>
              <pc:sldMasterMk cId="3499978345" sldId="2147483660"/>
              <pc:sldLayoutMk cId="733192638" sldId="2147483664"/>
              <ac:spMk id="13" creationId="{AB10A04A-3B62-4867-BBB5-A24C145C2EC0}"/>
            </ac:spMkLst>
          </pc:spChg>
          <pc:spChg chg="del">
            <ac:chgData name="" userId="589f3eab47b8e72e" providerId="LiveId" clId="{F92E75CB-28C7-4F2B-812F-4E8482C4C5E0}" dt="2021-05-18T10:09:37.500" v="43" actId="478"/>
            <ac:spMkLst>
              <pc:docMk/>
              <pc:sldMasterMk cId="3499978345" sldId="2147483660"/>
              <pc:sldLayoutMk cId="733192638" sldId="2147483664"/>
              <ac:spMk id="14" creationId="{707ACB2D-E1A8-4213-97BC-8B7038FCE824}"/>
            </ac:spMkLst>
          </pc:spChg>
        </pc:sldLayoutChg>
        <pc:sldLayoutChg chg="addSp delSp modSp">
          <pc:chgData name="" userId="589f3eab47b8e72e" providerId="LiveId" clId="{F92E75CB-28C7-4F2B-812F-4E8482C4C5E0}" dt="2021-05-18T10:15:40.278" v="209" actId="1076"/>
          <pc:sldLayoutMkLst>
            <pc:docMk/>
            <pc:sldMasterMk cId="3499978345" sldId="2147483660"/>
            <pc:sldLayoutMk cId="4254052502" sldId="2147483665"/>
          </pc:sldLayoutMkLst>
          <pc:spChg chg="add mod">
            <ac:chgData name="" userId="589f3eab47b8e72e" providerId="LiveId" clId="{F92E75CB-28C7-4F2B-812F-4E8482C4C5E0}" dt="2021-05-18T10:15:38.321" v="208" actId="1076"/>
            <ac:spMkLst>
              <pc:docMk/>
              <pc:sldMasterMk cId="3499978345" sldId="2147483660"/>
              <pc:sldLayoutMk cId="4254052502" sldId="2147483665"/>
              <ac:spMk id="18" creationId="{C97889EB-EA80-4CD5-B84A-A727F0FAD3A6}"/>
            </ac:spMkLst>
          </pc:spChg>
          <pc:spChg chg="add mod">
            <ac:chgData name="" userId="589f3eab47b8e72e" providerId="LiveId" clId="{F92E75CB-28C7-4F2B-812F-4E8482C4C5E0}" dt="2021-05-18T10:15:40.278" v="209" actId="1076"/>
            <ac:spMkLst>
              <pc:docMk/>
              <pc:sldMasterMk cId="3499978345" sldId="2147483660"/>
              <pc:sldLayoutMk cId="4254052502" sldId="2147483665"/>
              <ac:spMk id="19" creationId="{79C5C5EC-83B3-41D5-B4BB-4B9DE80E17EA}"/>
            </ac:spMkLst>
          </pc:spChg>
          <pc:spChg chg="del">
            <ac:chgData name="" userId="589f3eab47b8e72e" providerId="LiveId" clId="{F92E75CB-28C7-4F2B-812F-4E8482C4C5E0}" dt="2021-05-18T10:10:43.268" v="63" actId="478"/>
            <ac:spMkLst>
              <pc:docMk/>
              <pc:sldMasterMk cId="3499978345" sldId="2147483660"/>
              <pc:sldLayoutMk cId="4254052502" sldId="2147483665"/>
              <ac:spMk id="25" creationId="{641615E9-A5E6-4B8F-9957-9AD2EFF101F3}"/>
            </ac:spMkLst>
          </pc:spChg>
          <pc:spChg chg="del">
            <ac:chgData name="" userId="589f3eab47b8e72e" providerId="LiveId" clId="{F92E75CB-28C7-4F2B-812F-4E8482C4C5E0}" dt="2021-05-18T10:10:56.938" v="66" actId="478"/>
            <ac:spMkLst>
              <pc:docMk/>
              <pc:sldMasterMk cId="3499978345" sldId="2147483660"/>
              <pc:sldLayoutMk cId="4254052502" sldId="2147483665"/>
              <ac:spMk id="26" creationId="{B50C7D0B-346E-437E-9C60-4FA7B3B4EEED}"/>
            </ac:spMkLst>
          </pc:spChg>
        </pc:sldLayoutChg>
        <pc:sldLayoutChg chg="addSp delSp modSp">
          <pc:chgData name="" userId="589f3eab47b8e72e" providerId="LiveId" clId="{F92E75CB-28C7-4F2B-812F-4E8482C4C5E0}" dt="2021-05-18T10:15:50.321" v="212" actId="1076"/>
          <pc:sldLayoutMkLst>
            <pc:docMk/>
            <pc:sldMasterMk cId="3499978345" sldId="2147483660"/>
            <pc:sldLayoutMk cId="1958509623" sldId="2147483673"/>
          </pc:sldLayoutMkLst>
          <pc:spChg chg="add mod">
            <ac:chgData name="" userId="589f3eab47b8e72e" providerId="LiveId" clId="{F92E75CB-28C7-4F2B-812F-4E8482C4C5E0}" dt="2021-05-18T10:15:50.321" v="212" actId="1076"/>
            <ac:spMkLst>
              <pc:docMk/>
              <pc:sldMasterMk cId="3499978345" sldId="2147483660"/>
              <pc:sldLayoutMk cId="1958509623" sldId="2147483673"/>
              <ac:spMk id="17" creationId="{DAF42ACC-76B0-4322-BCC4-3F01773351E3}"/>
            </ac:spMkLst>
          </pc:spChg>
          <pc:spChg chg="del">
            <ac:chgData name="" userId="589f3eab47b8e72e" providerId="LiveId" clId="{F92E75CB-28C7-4F2B-812F-4E8482C4C5E0}" dt="2021-05-18T10:11:45.901" v="85" actId="478"/>
            <ac:spMkLst>
              <pc:docMk/>
              <pc:sldMasterMk cId="3499978345" sldId="2147483660"/>
              <pc:sldLayoutMk cId="1958509623" sldId="2147483673"/>
              <ac:spMk id="18" creationId="{0A8430F5-4DF4-41FD-B072-64A677B2CAD4}"/>
            </ac:spMkLst>
          </pc:spChg>
          <pc:spChg chg="del">
            <ac:chgData name="" userId="589f3eab47b8e72e" providerId="LiveId" clId="{F92E75CB-28C7-4F2B-812F-4E8482C4C5E0}" dt="2021-05-18T10:11:42.198" v="83" actId="478"/>
            <ac:spMkLst>
              <pc:docMk/>
              <pc:sldMasterMk cId="3499978345" sldId="2147483660"/>
              <pc:sldLayoutMk cId="1958509623" sldId="2147483673"/>
              <ac:spMk id="19" creationId="{FCC28DCB-A28A-460D-BC75-359FBB7587F5}"/>
            </ac:spMkLst>
          </pc:spChg>
          <pc:spChg chg="add mod">
            <ac:chgData name="" userId="589f3eab47b8e72e" providerId="LiveId" clId="{F92E75CB-28C7-4F2B-812F-4E8482C4C5E0}" dt="2021-05-18T10:15:47.041" v="211" actId="1076"/>
            <ac:spMkLst>
              <pc:docMk/>
              <pc:sldMasterMk cId="3499978345" sldId="2147483660"/>
              <pc:sldLayoutMk cId="1958509623" sldId="2147483673"/>
              <ac:spMk id="20" creationId="{B3B11401-CE95-4803-AA7E-F35DDB911F00}"/>
            </ac:spMkLst>
          </pc:spChg>
        </pc:sldLayoutChg>
        <pc:sldLayoutChg chg="addSp delSp modSp">
          <pc:chgData name="" userId="589f3eab47b8e72e" providerId="LiveId" clId="{F92E75CB-28C7-4F2B-812F-4E8482C4C5E0}" dt="2021-05-18T11:03:54.440" v="1247" actId="1076"/>
          <pc:sldLayoutMkLst>
            <pc:docMk/>
            <pc:sldMasterMk cId="3499978345" sldId="2147483660"/>
            <pc:sldLayoutMk cId="4209310277" sldId="2147483674"/>
          </pc:sldLayoutMkLst>
          <pc:spChg chg="mod">
            <ac:chgData name="" userId="589f3eab47b8e72e" providerId="LiveId" clId="{F92E75CB-28C7-4F2B-812F-4E8482C4C5E0}" dt="2021-05-18T11:03:48.499" v="1246" actId="1076"/>
            <ac:spMkLst>
              <pc:docMk/>
              <pc:sldMasterMk cId="3499978345" sldId="2147483660"/>
              <pc:sldLayoutMk cId="4209310277" sldId="2147483674"/>
              <ac:spMk id="5" creationId="{FAC67CB6-13AD-4717-8437-582BB912780A}"/>
            </ac:spMkLst>
          </pc:spChg>
          <pc:spChg chg="mod">
            <ac:chgData name="" userId="589f3eab47b8e72e" providerId="LiveId" clId="{F92E75CB-28C7-4F2B-812F-4E8482C4C5E0}" dt="2021-05-18T11:03:54.440" v="1247" actId="1076"/>
            <ac:spMkLst>
              <pc:docMk/>
              <pc:sldMasterMk cId="3499978345" sldId="2147483660"/>
              <pc:sldLayoutMk cId="4209310277" sldId="2147483674"/>
              <ac:spMk id="13" creationId="{041CC262-2897-47A6-86A1-810522F8C9DC}"/>
            </ac:spMkLst>
          </pc:spChg>
          <pc:spChg chg="mod topLvl">
            <ac:chgData name="" userId="589f3eab47b8e72e" providerId="LiveId" clId="{F92E75CB-28C7-4F2B-812F-4E8482C4C5E0}" dt="2021-05-18T11:03:54.440" v="1247" actId="1076"/>
            <ac:spMkLst>
              <pc:docMk/>
              <pc:sldMasterMk cId="3499978345" sldId="2147483660"/>
              <pc:sldLayoutMk cId="4209310277" sldId="2147483674"/>
              <ac:spMk id="18" creationId="{224EFA49-7561-4FD0-8A3D-31C74CFBAB24}"/>
            </ac:spMkLst>
          </pc:spChg>
          <pc:spChg chg="add mod">
            <ac:chgData name="" userId="589f3eab47b8e72e" providerId="LiveId" clId="{F92E75CB-28C7-4F2B-812F-4E8482C4C5E0}" dt="2021-05-18T10:16:00.484" v="215" actId="1076"/>
            <ac:spMkLst>
              <pc:docMk/>
              <pc:sldMasterMk cId="3499978345" sldId="2147483660"/>
              <pc:sldLayoutMk cId="4209310277" sldId="2147483674"/>
              <ac:spMk id="19" creationId="{E20A99AC-4F76-4E2D-A6D3-4487C01FE52E}"/>
            </ac:spMkLst>
          </pc:spChg>
          <pc:spChg chg="del mod topLvl">
            <ac:chgData name="" userId="589f3eab47b8e72e" providerId="LiveId" clId="{F92E75CB-28C7-4F2B-812F-4E8482C4C5E0}" dt="2021-05-18T10:56:11.034" v="1035" actId="478"/>
            <ac:spMkLst>
              <pc:docMk/>
              <pc:sldMasterMk cId="3499978345" sldId="2147483660"/>
              <pc:sldLayoutMk cId="4209310277" sldId="2147483674"/>
              <ac:spMk id="20" creationId="{AAE8561C-8534-48FF-87C1-4D3120FAF2E3}"/>
            </ac:spMkLst>
          </pc:spChg>
          <pc:spChg chg="del mod topLvl">
            <ac:chgData name="" userId="589f3eab47b8e72e" providerId="LiveId" clId="{F92E75CB-28C7-4F2B-812F-4E8482C4C5E0}" dt="2021-05-18T10:56:12.690" v="1036" actId="478"/>
            <ac:spMkLst>
              <pc:docMk/>
              <pc:sldMasterMk cId="3499978345" sldId="2147483660"/>
              <pc:sldLayoutMk cId="4209310277" sldId="2147483674"/>
              <ac:spMk id="21" creationId="{4295BB19-4B3A-4C84-836E-B996EDA633D9}"/>
            </ac:spMkLst>
          </pc:spChg>
          <pc:spChg chg="add del">
            <ac:chgData name="" userId="589f3eab47b8e72e" providerId="LiveId" clId="{F92E75CB-28C7-4F2B-812F-4E8482C4C5E0}" dt="2021-05-18T10:11:11.675" v="74"/>
            <ac:spMkLst>
              <pc:docMk/>
              <pc:sldMasterMk cId="3499978345" sldId="2147483660"/>
              <pc:sldLayoutMk cId="4209310277" sldId="2147483674"/>
              <ac:spMk id="22" creationId="{85530508-01E1-41EB-A62B-647061316A58}"/>
            </ac:spMkLst>
          </pc:spChg>
          <pc:spChg chg="add mod">
            <ac:chgData name="" userId="589f3eab47b8e72e" providerId="LiveId" clId="{F92E75CB-28C7-4F2B-812F-4E8482C4C5E0}" dt="2021-05-18T10:15:57.993" v="214" actId="1076"/>
            <ac:spMkLst>
              <pc:docMk/>
              <pc:sldMasterMk cId="3499978345" sldId="2147483660"/>
              <pc:sldLayoutMk cId="4209310277" sldId="2147483674"/>
              <ac:spMk id="23" creationId="{E515D10B-D190-4432-B783-47F8816E5879}"/>
            </ac:spMkLst>
          </pc:spChg>
          <pc:spChg chg="add mod">
            <ac:chgData name="" userId="589f3eab47b8e72e" providerId="LiveId" clId="{F92E75CB-28C7-4F2B-812F-4E8482C4C5E0}" dt="2021-05-18T11:03:54.440" v="1247" actId="1076"/>
            <ac:spMkLst>
              <pc:docMk/>
              <pc:sldMasterMk cId="3499978345" sldId="2147483660"/>
              <pc:sldLayoutMk cId="4209310277" sldId="2147483674"/>
              <ac:spMk id="24" creationId="{CDF29D5E-379C-423C-97E5-EBF3A806CB1D}"/>
            </ac:spMkLst>
          </pc:spChg>
          <pc:spChg chg="add mod">
            <ac:chgData name="" userId="589f3eab47b8e72e" providerId="LiveId" clId="{F92E75CB-28C7-4F2B-812F-4E8482C4C5E0}" dt="2021-05-18T11:03:54.440" v="1247" actId="1076"/>
            <ac:spMkLst>
              <pc:docMk/>
              <pc:sldMasterMk cId="3499978345" sldId="2147483660"/>
              <pc:sldLayoutMk cId="4209310277" sldId="2147483674"/>
              <ac:spMk id="25" creationId="{11009727-3F42-48C9-A23D-42654FE3DE60}"/>
            </ac:spMkLst>
          </pc:spChg>
          <pc:spChg chg="del">
            <ac:chgData name="" userId="589f3eab47b8e72e" providerId="LiveId" clId="{F92E75CB-28C7-4F2B-812F-4E8482C4C5E0}" dt="2021-05-18T10:11:13.222" v="75" actId="478"/>
            <ac:spMkLst>
              <pc:docMk/>
              <pc:sldMasterMk cId="3499978345" sldId="2147483660"/>
              <pc:sldLayoutMk cId="4209310277" sldId="2147483674"/>
              <ac:spMk id="27" creationId="{60A3D9AB-F88F-4F16-8F86-8A743BF1FB1D}"/>
            </ac:spMkLst>
          </pc:spChg>
          <pc:spChg chg="del">
            <ac:chgData name="" userId="589f3eab47b8e72e" providerId="LiveId" clId="{F92E75CB-28C7-4F2B-812F-4E8482C4C5E0}" dt="2021-05-18T10:11:02.209" v="68" actId="478"/>
            <ac:spMkLst>
              <pc:docMk/>
              <pc:sldMasterMk cId="3499978345" sldId="2147483660"/>
              <pc:sldLayoutMk cId="4209310277" sldId="2147483674"/>
              <ac:spMk id="28" creationId="{05EE87DB-768A-4F4B-9F0A-82F11DF79593}"/>
            </ac:spMkLst>
          </pc:spChg>
          <pc:spChg chg="mod">
            <ac:chgData name="" userId="589f3eab47b8e72e" providerId="LiveId" clId="{F92E75CB-28C7-4F2B-812F-4E8482C4C5E0}" dt="2021-05-18T11:03:54.440" v="1247" actId="1076"/>
            <ac:spMkLst>
              <pc:docMk/>
              <pc:sldMasterMk cId="3499978345" sldId="2147483660"/>
              <pc:sldLayoutMk cId="4209310277" sldId="2147483674"/>
              <ac:spMk id="35" creationId="{038F5850-3590-4A09-8493-05C1240E00AC}"/>
            </ac:spMkLst>
          </pc:spChg>
          <pc:spChg chg="mod">
            <ac:chgData name="" userId="589f3eab47b8e72e" providerId="LiveId" clId="{F92E75CB-28C7-4F2B-812F-4E8482C4C5E0}" dt="2021-05-18T11:03:54.440" v="1247" actId="1076"/>
            <ac:spMkLst>
              <pc:docMk/>
              <pc:sldMasterMk cId="3499978345" sldId="2147483660"/>
              <pc:sldLayoutMk cId="4209310277" sldId="2147483674"/>
              <ac:spMk id="36" creationId="{39EE3A18-08BE-4938-95AA-71CB9D2BF0C0}"/>
            </ac:spMkLst>
          </pc:spChg>
          <pc:spChg chg="mod">
            <ac:chgData name="" userId="589f3eab47b8e72e" providerId="LiveId" clId="{F92E75CB-28C7-4F2B-812F-4E8482C4C5E0}" dt="2021-05-18T11:03:54.440" v="1247" actId="1076"/>
            <ac:spMkLst>
              <pc:docMk/>
              <pc:sldMasterMk cId="3499978345" sldId="2147483660"/>
              <pc:sldLayoutMk cId="4209310277" sldId="2147483674"/>
              <ac:spMk id="37" creationId="{E4E3B53D-578C-408C-BEEE-337C67926D35}"/>
            </ac:spMkLst>
          </pc:spChg>
          <pc:spChg chg="mod">
            <ac:chgData name="" userId="589f3eab47b8e72e" providerId="LiveId" clId="{F92E75CB-28C7-4F2B-812F-4E8482C4C5E0}" dt="2021-05-18T11:03:54.440" v="1247" actId="1076"/>
            <ac:spMkLst>
              <pc:docMk/>
              <pc:sldMasterMk cId="3499978345" sldId="2147483660"/>
              <pc:sldLayoutMk cId="4209310277" sldId="2147483674"/>
              <ac:spMk id="38" creationId="{931897AC-FF20-4AC1-868F-F6C0485A472A}"/>
            </ac:spMkLst>
          </pc:spChg>
          <pc:spChg chg="mod">
            <ac:chgData name="" userId="589f3eab47b8e72e" providerId="LiveId" clId="{F92E75CB-28C7-4F2B-812F-4E8482C4C5E0}" dt="2021-05-18T11:03:54.440" v="1247" actId="1076"/>
            <ac:spMkLst>
              <pc:docMk/>
              <pc:sldMasterMk cId="3499978345" sldId="2147483660"/>
              <pc:sldLayoutMk cId="4209310277" sldId="2147483674"/>
              <ac:spMk id="39" creationId="{F8152E3B-3D6E-4345-9AF9-893D47B8BF54}"/>
            </ac:spMkLst>
          </pc:spChg>
          <pc:grpChg chg="del">
            <ac:chgData name="" userId="589f3eab47b8e72e" providerId="LiveId" clId="{F92E75CB-28C7-4F2B-812F-4E8482C4C5E0}" dt="2021-05-18T10:56:06.003" v="1034" actId="165"/>
            <ac:grpSpMkLst>
              <pc:docMk/>
              <pc:sldMasterMk cId="3499978345" sldId="2147483660"/>
              <pc:sldLayoutMk cId="4209310277" sldId="2147483674"/>
              <ac:grpSpMk id="17" creationId="{28273398-A449-41C9-AE3B-ED578B39E554}"/>
            </ac:grpSpMkLst>
          </pc:grpChg>
          <pc:picChg chg="add del">
            <ac:chgData name="" userId="589f3eab47b8e72e" providerId="LiveId" clId="{F92E75CB-28C7-4F2B-812F-4E8482C4C5E0}" dt="2021-05-18T10:11:16.112" v="77"/>
            <ac:picMkLst>
              <pc:docMk/>
              <pc:sldMasterMk cId="3499978345" sldId="2147483660"/>
              <pc:sldLayoutMk cId="4209310277" sldId="2147483674"/>
              <ac:picMk id="2" creationId="{0F35894B-B51F-4696-9C16-A7A089C0F25A}"/>
            </ac:picMkLst>
          </pc:picChg>
        </pc:sldLayoutChg>
        <pc:sldLayoutChg chg="addSp delSp modSp">
          <pc:chgData name="" userId="589f3eab47b8e72e" providerId="LiveId" clId="{F92E75CB-28C7-4F2B-812F-4E8482C4C5E0}" dt="2021-05-18T10:16:13.523" v="221" actId="1076"/>
          <pc:sldLayoutMkLst>
            <pc:docMk/>
            <pc:sldMasterMk cId="3499978345" sldId="2147483660"/>
            <pc:sldLayoutMk cId="2689365525" sldId="2147483675"/>
          </pc:sldLayoutMkLst>
          <pc:spChg chg="mod">
            <ac:chgData name="" userId="589f3eab47b8e72e" providerId="LiveId" clId="{F92E75CB-28C7-4F2B-812F-4E8482C4C5E0}" dt="2021-05-18T10:16:10.877" v="220" actId="1076"/>
            <ac:spMkLst>
              <pc:docMk/>
              <pc:sldMasterMk cId="3499978345" sldId="2147483660"/>
              <pc:sldLayoutMk cId="2689365525" sldId="2147483675"/>
              <ac:spMk id="3" creationId="{73407F85-55DB-46BC-9E90-0866C5A72B51}"/>
            </ac:spMkLst>
          </pc:spChg>
          <pc:spChg chg="add mod">
            <ac:chgData name="" userId="589f3eab47b8e72e" providerId="LiveId" clId="{F92E75CB-28C7-4F2B-812F-4E8482C4C5E0}" dt="2021-05-18T10:16:08.921" v="218" actId="1076"/>
            <ac:spMkLst>
              <pc:docMk/>
              <pc:sldMasterMk cId="3499978345" sldId="2147483660"/>
              <pc:sldLayoutMk cId="2689365525" sldId="2147483675"/>
              <ac:spMk id="45" creationId="{2E3C9F14-FAB5-4DF8-90C2-9C26CEED1035}"/>
            </ac:spMkLst>
          </pc:spChg>
          <pc:spChg chg="add mod">
            <ac:chgData name="" userId="589f3eab47b8e72e" providerId="LiveId" clId="{F92E75CB-28C7-4F2B-812F-4E8482C4C5E0}" dt="2021-05-18T10:16:13.523" v="221" actId="1076"/>
            <ac:spMkLst>
              <pc:docMk/>
              <pc:sldMasterMk cId="3499978345" sldId="2147483660"/>
              <pc:sldLayoutMk cId="2689365525" sldId="2147483675"/>
              <ac:spMk id="46" creationId="{C847703E-CDB4-446F-BF19-D30BBFA84872}"/>
            </ac:spMkLst>
          </pc:spChg>
          <pc:spChg chg="del">
            <ac:chgData name="" userId="589f3eab47b8e72e" providerId="LiveId" clId="{F92E75CB-28C7-4F2B-812F-4E8482C4C5E0}" dt="2021-05-18T10:11:25.582" v="79" actId="478"/>
            <ac:spMkLst>
              <pc:docMk/>
              <pc:sldMasterMk cId="3499978345" sldId="2147483660"/>
              <pc:sldLayoutMk cId="2689365525" sldId="2147483675"/>
              <ac:spMk id="54" creationId="{BCF40A56-182A-4AB7-9A56-421BF24DBB87}"/>
            </ac:spMkLst>
          </pc:spChg>
          <pc:spChg chg="del">
            <ac:chgData name="" userId="589f3eab47b8e72e" providerId="LiveId" clId="{F92E75CB-28C7-4F2B-812F-4E8482C4C5E0}" dt="2021-05-18T10:11:53.594" v="87" actId="478"/>
            <ac:spMkLst>
              <pc:docMk/>
              <pc:sldMasterMk cId="3499978345" sldId="2147483660"/>
              <pc:sldLayoutMk cId="2689365525" sldId="2147483675"/>
              <ac:spMk id="55" creationId="{0E5DA5C0-4EA5-485E-91EC-32CCF0FF586B}"/>
            </ac:spMkLst>
          </pc:spChg>
        </pc:sldLayoutChg>
        <pc:sldLayoutChg chg="addSp delSp modSp">
          <pc:chgData name="" userId="589f3eab47b8e72e" providerId="LiveId" clId="{F92E75CB-28C7-4F2B-812F-4E8482C4C5E0}" dt="2021-05-18T10:16:22.460" v="224" actId="1076"/>
          <pc:sldLayoutMkLst>
            <pc:docMk/>
            <pc:sldMasterMk cId="3499978345" sldId="2147483660"/>
            <pc:sldLayoutMk cId="816618103" sldId="2147483678"/>
          </pc:sldLayoutMkLst>
          <pc:spChg chg="add mod">
            <ac:chgData name="" userId="589f3eab47b8e72e" providerId="LiveId" clId="{F92E75CB-28C7-4F2B-812F-4E8482C4C5E0}" dt="2021-05-18T10:16:19.706" v="223" actId="1076"/>
            <ac:spMkLst>
              <pc:docMk/>
              <pc:sldMasterMk cId="3499978345" sldId="2147483660"/>
              <pc:sldLayoutMk cId="816618103" sldId="2147483678"/>
              <ac:spMk id="10" creationId="{442B4502-CB31-4A3F-B40F-EF970B8BEC4D}"/>
            </ac:spMkLst>
          </pc:spChg>
          <pc:spChg chg="add mod">
            <ac:chgData name="" userId="589f3eab47b8e72e" providerId="LiveId" clId="{F92E75CB-28C7-4F2B-812F-4E8482C4C5E0}" dt="2021-05-18T10:16:22.460" v="224" actId="1076"/>
            <ac:spMkLst>
              <pc:docMk/>
              <pc:sldMasterMk cId="3499978345" sldId="2147483660"/>
              <pc:sldLayoutMk cId="816618103" sldId="2147483678"/>
              <ac:spMk id="11" creationId="{7B09476D-05EE-4A7A-84CF-0AA16AAA08C7}"/>
            </ac:spMkLst>
          </pc:spChg>
          <pc:spChg chg="del">
            <ac:chgData name="" userId="589f3eab47b8e72e" providerId="LiveId" clId="{F92E75CB-28C7-4F2B-812F-4E8482C4C5E0}" dt="2021-05-18T10:11:30.193" v="81" actId="478"/>
            <ac:spMkLst>
              <pc:docMk/>
              <pc:sldMasterMk cId="3499978345" sldId="2147483660"/>
              <pc:sldLayoutMk cId="816618103" sldId="2147483678"/>
              <ac:spMk id="19" creationId="{430125DA-E45E-47CF-89B6-0C38D534F36C}"/>
            </ac:spMkLst>
          </pc:spChg>
          <pc:spChg chg="del">
            <ac:chgData name="" userId="589f3eab47b8e72e" providerId="LiveId" clId="{F92E75CB-28C7-4F2B-812F-4E8482C4C5E0}" dt="2021-05-18T10:12:00.511" v="89" actId="478"/>
            <ac:spMkLst>
              <pc:docMk/>
              <pc:sldMasterMk cId="3499978345" sldId="2147483660"/>
              <pc:sldLayoutMk cId="816618103" sldId="2147483678"/>
              <ac:spMk id="20" creationId="{E55CF09B-D781-4D59-B6FE-790F005CBFD7}"/>
            </ac:spMkLst>
          </pc:spChg>
        </pc:sldLayoutChg>
        <pc:sldLayoutChg chg="modAnim">
          <pc:chgData name="" userId="589f3eab47b8e72e" providerId="LiveId" clId="{F92E75CB-28C7-4F2B-812F-4E8482C4C5E0}" dt="2021-05-18T12:21:14.571" v="2029"/>
          <pc:sldLayoutMkLst>
            <pc:docMk/>
            <pc:sldMasterMk cId="3499978345" sldId="2147483660"/>
            <pc:sldLayoutMk cId="466770984" sldId="2147483679"/>
          </pc:sldLayoutMkLst>
        </pc:sldLayoutChg>
      </pc:sldMasterChg>
      <pc:sldMasterChg chg="delSp">
        <pc:chgData name="" userId="589f3eab47b8e72e" providerId="LiveId" clId="{F92E75CB-28C7-4F2B-812F-4E8482C4C5E0}" dt="2021-05-18T11:47:40.116" v="1477" actId="478"/>
        <pc:sldMasterMkLst>
          <pc:docMk/>
          <pc:sldMasterMk cId="2820148549" sldId="2147483683"/>
        </pc:sldMasterMkLst>
        <pc:spChg chg="del">
          <ac:chgData name="" userId="589f3eab47b8e72e" providerId="LiveId" clId="{F92E75CB-28C7-4F2B-812F-4E8482C4C5E0}" dt="2021-05-18T11:47:40.116" v="1477" actId="478"/>
          <ac:spMkLst>
            <pc:docMk/>
            <pc:sldMasterMk cId="2820148549" sldId="2147483683"/>
            <ac:spMk id="7" creationId="{00000000-0000-0000-0000-000000000000}"/>
          </ac:spMkLst>
        </pc:spChg>
      </pc:sldMasterChg>
    </pc:docChg>
  </pc:docChgLst>
  <pc:docChgLst>
    <pc:chgData name="鍾 秉宏" userId="589f3eab47b8e72e" providerId="Windows Live" clId="Web-{46E4BA76-8422-4864-8163-3A0B9AA54CA0}"/>
    <pc:docChg chg="modSld">
      <pc:chgData name="鍾 秉宏" userId="589f3eab47b8e72e" providerId="Windows Live" clId="Web-{46E4BA76-8422-4864-8163-3A0B9AA54CA0}" dt="2021-05-20T07:46:15.914" v="64"/>
      <pc:docMkLst>
        <pc:docMk/>
      </pc:docMkLst>
      <pc:sldChg chg="addSp delSp modSp">
        <pc:chgData name="鍾 秉宏" userId="589f3eab47b8e72e" providerId="Windows Live" clId="Web-{46E4BA76-8422-4864-8163-3A0B9AA54CA0}" dt="2021-05-20T07:42:18.525" v="7" actId="1076"/>
        <pc:sldMkLst>
          <pc:docMk/>
          <pc:sldMk cId="3626533949" sldId="381"/>
        </pc:sldMkLst>
        <pc:spChg chg="mod">
          <ac:chgData name="鍾 秉宏" userId="589f3eab47b8e72e" providerId="Windows Live" clId="Web-{46E4BA76-8422-4864-8163-3A0B9AA54CA0}" dt="2021-05-20T07:42:18.525" v="7" actId="1076"/>
          <ac:spMkLst>
            <pc:docMk/>
            <pc:sldMk cId="3626533949" sldId="381"/>
            <ac:spMk id="48" creationId="{00000000-0000-0000-0000-000000000000}"/>
          </ac:spMkLst>
        </pc:spChg>
        <pc:spChg chg="mod">
          <ac:chgData name="鍾 秉宏" userId="589f3eab47b8e72e" providerId="Windows Live" clId="Web-{46E4BA76-8422-4864-8163-3A0B9AA54CA0}" dt="2021-05-20T07:42:11.962" v="6" actId="1076"/>
          <ac:spMkLst>
            <pc:docMk/>
            <pc:sldMk cId="3626533949" sldId="381"/>
            <ac:spMk id="49" creationId="{00000000-0000-0000-0000-000000000000}"/>
          </ac:spMkLst>
        </pc:spChg>
        <pc:spChg chg="add">
          <ac:chgData name="鍾 秉宏" userId="589f3eab47b8e72e" providerId="Windows Live" clId="Web-{46E4BA76-8422-4864-8163-3A0B9AA54CA0}" dt="2021-05-20T07:41:51.102" v="3"/>
          <ac:spMkLst>
            <pc:docMk/>
            <pc:sldMk cId="3626533949" sldId="381"/>
            <ac:spMk id="50" creationId="{769E9A8E-FDFF-4586-B5DA-D9A09C250C15}"/>
          </ac:spMkLst>
        </pc:spChg>
        <pc:spChg chg="del mod">
          <ac:chgData name="鍾 秉宏" userId="589f3eab47b8e72e" providerId="Windows Live" clId="Web-{46E4BA76-8422-4864-8163-3A0B9AA54CA0}" dt="2021-05-20T07:41:50.446" v="2"/>
          <ac:spMkLst>
            <pc:docMk/>
            <pc:sldMk cId="3626533949" sldId="381"/>
            <ac:spMk id="51" creationId="{00000000-0000-0000-0000-000000000000}"/>
          </ac:spMkLst>
        </pc:spChg>
      </pc:sldChg>
      <pc:sldChg chg="modNotes">
        <pc:chgData name="鍾 秉宏" userId="589f3eab47b8e72e" providerId="Windows Live" clId="Web-{46E4BA76-8422-4864-8163-3A0B9AA54CA0}" dt="2021-05-20T07:46:15.914" v="64"/>
        <pc:sldMkLst>
          <pc:docMk/>
          <pc:sldMk cId="2153273482" sldId="514"/>
        </pc:sldMkLst>
      </pc:sldChg>
    </pc:docChg>
  </pc:docChgLst>
  <pc:docChgLst>
    <pc:chgData name="秉宏 鍾" userId="589f3eab47b8e72e" providerId="LiveId" clId="{71F6E7DA-43C8-4CB8-87ED-5F2B36904A0F}"/>
    <pc:docChg chg="addSld">
      <pc:chgData name="秉宏 鍾" userId="589f3eab47b8e72e" providerId="LiveId" clId="{71F6E7DA-43C8-4CB8-87ED-5F2B36904A0F}" dt="2021-05-12T11:58:24.157" v="0" actId="680"/>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0D614E-8F34-4096-993B-A95266E5E17E}" type="datetimeFigureOut">
              <a:rPr lang="zh-TW" altLang="en-US" smtClean="0"/>
              <a:t>2021/6/22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6E196A-0129-47C1-8896-C0042F8DBB1D}" type="slidenum">
              <a:rPr lang="zh-TW" altLang="en-US" smtClean="0"/>
              <a:t>‹#›</a:t>
            </a:fld>
            <a:endParaRPr lang="zh-TW" altLang="en-US"/>
          </a:p>
        </p:txBody>
      </p:sp>
    </p:spTree>
    <p:extLst>
      <p:ext uri="{BB962C8B-B14F-4D97-AF65-F5344CB8AC3E}">
        <p14:creationId xmlns:p14="http://schemas.microsoft.com/office/powerpoint/2010/main" val="3108304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solidFill>
                  <a:srgbClr val="273339"/>
                </a:solidFill>
                <a:ea typeface="新細明體"/>
              </a:rPr>
              <a:t>1.</a:t>
            </a:r>
            <a:r>
              <a:rPr lang="zh-TW" altLang="en-US">
                <a:solidFill>
                  <a:srgbClr val="273339"/>
                </a:solidFill>
                <a:ea typeface="新細明體"/>
              </a:rPr>
              <a:t>我們的構想是因為根據衛生署的最新統計，肺癌是台灣主要癌症死亡原因之一，世界衛生組織</a:t>
            </a:r>
            <a:r>
              <a:rPr lang="en-US" altLang="zh-TW">
                <a:solidFill>
                  <a:srgbClr val="273339"/>
                </a:solidFill>
                <a:ea typeface="新細明體"/>
              </a:rPr>
              <a:t>2018</a:t>
            </a:r>
            <a:r>
              <a:rPr lang="zh-TW" altLang="en-US">
                <a:solidFill>
                  <a:srgbClr val="273339"/>
                </a:solidFill>
                <a:ea typeface="新細明體"/>
              </a:rPr>
              <a:t>年調查，台灣肺癌發生率為亞洲第</a:t>
            </a:r>
            <a:r>
              <a:rPr lang="en-US" altLang="zh-TW">
                <a:solidFill>
                  <a:srgbClr val="273339"/>
                </a:solidFill>
                <a:ea typeface="新細明體"/>
              </a:rPr>
              <a:t>2</a:t>
            </a:r>
            <a:r>
              <a:rPr lang="zh-TW" altLang="en-US">
                <a:solidFill>
                  <a:srgbClr val="273339"/>
                </a:solidFill>
                <a:ea typeface="新細明體"/>
              </a:rPr>
              <a:t>名，肺癌被譽為台灣「新國病」。</a:t>
            </a:r>
          </a:p>
          <a:p>
            <a:pPr>
              <a:defRPr/>
            </a:pPr>
            <a:r>
              <a:rPr lang="en-US" altLang="zh-TW" sz="1200">
                <a:solidFill>
                  <a:prstClr val="black"/>
                </a:solidFill>
                <a:ea typeface="新細明體"/>
              </a:rPr>
              <a:t>2.</a:t>
            </a:r>
            <a:r>
              <a:rPr lang="zh-TW" altLang="en-US">
                <a:ea typeface="新細明體"/>
              </a:rPr>
              <a:t>從政府資料開放平台擷取政府資料</a:t>
            </a:r>
            <a:r>
              <a:rPr lang="en-US"/>
              <a:t>API</a:t>
            </a:r>
            <a:r>
              <a:rPr lang="zh-TW" altLang="en-US">
                <a:ea typeface="新細明體"/>
              </a:rPr>
              <a:t>導入至</a:t>
            </a:r>
            <a:r>
              <a:rPr lang="en-US"/>
              <a:t>Python</a:t>
            </a:r>
            <a:r>
              <a:rPr lang="zh-TW" altLang="en-US">
                <a:ea typeface="新細明體"/>
              </a:rPr>
              <a:t>裡進行資料分析</a:t>
            </a:r>
          </a:p>
          <a:p>
            <a:pPr>
              <a:defRPr/>
            </a:pPr>
            <a:r>
              <a:rPr lang="zh-TW" altLang="en-US">
                <a:solidFill>
                  <a:prstClr val="black"/>
                </a:solidFill>
                <a:ea typeface="新細明體"/>
                <a:cs typeface="Calibri"/>
              </a:rPr>
              <a:t>3.</a:t>
            </a:r>
            <a:r>
              <a:rPr lang="zh-TW" altLang="en-US"/>
              <a:t>我們將使用</a:t>
            </a:r>
            <a:r>
              <a:rPr lang="en-US" altLang="zh-TW"/>
              <a:t>Python</a:t>
            </a:r>
            <a:r>
              <a:rPr lang="zh-TW" altLang="en-US"/>
              <a:t>分析全台空氣污染較嚴重的區域</a:t>
            </a:r>
            <a:endParaRPr lang="en-US" altLang="zh-TW">
              <a:solidFill>
                <a:prstClr val="black"/>
              </a:solidFill>
              <a:ea typeface="新細明體"/>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solidFill>
                  <a:prstClr val="black"/>
                </a:solidFill>
                <a:ea typeface="新細明體"/>
                <a:cs typeface="Calibri"/>
              </a:rPr>
              <a:t>4.</a:t>
            </a:r>
            <a:r>
              <a:rPr lang="zh-TW" altLang="en-US"/>
              <a:t>對於汙染較嚴重區域建議政府採用相關解決方案</a:t>
            </a:r>
          </a:p>
          <a:p>
            <a:pPr>
              <a:defRPr/>
            </a:pPr>
            <a:endParaRPr lang="zh-TW" altLang="en-US">
              <a:solidFill>
                <a:prstClr val="black"/>
              </a:solidFill>
              <a:ea typeface="新細明體"/>
              <a:cs typeface="Calibri"/>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a:t>
            </a:fld>
            <a:endParaRPr lang="en-US"/>
          </a:p>
        </p:txBody>
      </p:sp>
    </p:spTree>
    <p:extLst>
      <p:ext uri="{BB962C8B-B14F-4D97-AF65-F5344CB8AC3E}">
        <p14:creationId xmlns:p14="http://schemas.microsoft.com/office/powerpoint/2010/main" val="781165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a:solidFill>
                  <a:prstClr val="black"/>
                </a:solidFill>
              </a:rPr>
              <a:t>謝謝大家我們的報告到此結束</a:t>
            </a:r>
            <a:endParaRPr lang="en-US" sz="1200">
              <a:solidFill>
                <a:prstClr val="black"/>
              </a:solidFill>
            </a:endParaRPr>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483828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a:t>我們使用到</a:t>
            </a:r>
            <a:r>
              <a:rPr lang="en-US" altLang="zh-TW"/>
              <a:t>python</a:t>
            </a:r>
            <a:r>
              <a:rPr lang="zh-TW" altLang="en-US"/>
              <a:t>跟</a:t>
            </a:r>
            <a:r>
              <a:rPr lang="en-US" altLang="zh-TW"/>
              <a:t>matplotlib</a:t>
            </a:r>
            <a:r>
              <a:rPr lang="zh-TW" altLang="en-US"/>
              <a:t>跟</a:t>
            </a:r>
            <a:r>
              <a:rPr lang="en-US" altLang="zh-TW"/>
              <a:t>VS</a:t>
            </a:r>
            <a:r>
              <a:rPr lang="zh-TW" altLang="en-US"/>
              <a:t> </a:t>
            </a:r>
            <a:r>
              <a:rPr lang="en-US" altLang="zh-TW"/>
              <a:t>CODE</a:t>
            </a:r>
          </a:p>
          <a:p>
            <a:r>
              <a:rPr lang="en-US" altLang="zh-TW"/>
              <a:t>Python</a:t>
            </a:r>
            <a:r>
              <a:rPr lang="zh-TW" altLang="en-US"/>
              <a:t>跟</a:t>
            </a:r>
            <a:r>
              <a:rPr lang="en-US" altLang="zh-TW"/>
              <a:t>VS</a:t>
            </a:r>
            <a:r>
              <a:rPr lang="zh-TW" altLang="en-US"/>
              <a:t> </a:t>
            </a:r>
            <a:r>
              <a:rPr lang="en-US" altLang="zh-TW"/>
              <a:t>code</a:t>
            </a:r>
            <a:r>
              <a:rPr lang="zh-TW" altLang="en-US"/>
              <a:t>我們就不多做介紹了 大家都知道是什麼東西</a:t>
            </a:r>
            <a:endParaRPr lang="en-US" altLang="zh-TW"/>
          </a:p>
          <a:p>
            <a:r>
              <a:rPr lang="zh-TW" altLang="en-US"/>
              <a:t>而</a:t>
            </a:r>
            <a:r>
              <a:rPr lang="zh-TW"/>
              <a:t>Matplotlib是Python當中用來繪圖、圖表呈現及數據表示非常重要的一個套件。</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92863F-2181-40AA-9D10-26C0A01C7A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146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tLang="zh-TW">
                <a:ea typeface="新細明體"/>
              </a:rPr>
              <a:t>AQI</a:t>
            </a:r>
            <a:r>
              <a:rPr lang="zh-TW" altLang="en-US">
                <a:latin typeface="微軟正黑體" panose="020B0604030504040204" pitchFamily="34" charset="-120"/>
                <a:ea typeface="微軟正黑體" panose="020B0604030504040204" pitchFamily="34" charset="-120"/>
              </a:rPr>
              <a:t>空氣品質指標</a:t>
            </a:r>
            <a:r>
              <a:rPr lang="zh-TW" altLang="en-US">
                <a:ea typeface="新細明體"/>
              </a:rPr>
              <a:t>的組成是依據監測資料將當日空氣中懸浮微粒、二氧化硫、二氧化氮、一氧化碳及臭氧</a:t>
            </a:r>
            <a:r>
              <a:rPr lang="en-US"/>
              <a:t> </a:t>
            </a:r>
            <a:r>
              <a:rPr lang="zh-TW" altLang="en-US">
                <a:ea typeface="新細明體"/>
              </a:rPr>
              <a:t>等</a:t>
            </a:r>
            <a:r>
              <a:rPr lang="en-US"/>
              <a:t>5</a:t>
            </a:r>
            <a:r>
              <a:rPr lang="zh-TW" altLang="en-US">
                <a:ea typeface="新細明體"/>
              </a:rPr>
              <a:t>種空氣污染物濃度數值</a:t>
            </a:r>
            <a:endParaRPr lang="en-US" altLang="zh-TW">
              <a:ea typeface="新細明體"/>
            </a:endParaRPr>
          </a:p>
          <a:p>
            <a:pPr>
              <a:defRPr/>
            </a:pPr>
            <a:r>
              <a:rPr lang="zh-TW" altLang="en-US">
                <a:ea typeface="新細明體"/>
              </a:rPr>
              <a:t>當</a:t>
            </a:r>
            <a:r>
              <a:rPr lang="en-US" altLang="zh-TW">
                <a:ea typeface="新細明體"/>
              </a:rPr>
              <a:t>AQI</a:t>
            </a:r>
            <a:r>
              <a:rPr lang="zh-TW" altLang="en-US">
                <a:ea typeface="新細明體"/>
              </a:rPr>
              <a:t>良好跟普通時 </a:t>
            </a:r>
            <a:r>
              <a:rPr lang="zh-TW" altLang="en-US" sz="1200">
                <a:effectLst/>
              </a:rPr>
              <a:t>對一般民眾跟敏感族群身體健康較無太大影響</a:t>
            </a:r>
            <a:endParaRPr lang="en-US" altLang="zh-TW" sz="1200">
              <a:effectLst/>
            </a:endParaRPr>
          </a:p>
          <a:p>
            <a:pPr>
              <a:defRPr/>
            </a:pPr>
            <a:r>
              <a:rPr lang="zh-TW" altLang="en-US">
                <a:ea typeface="新細明體"/>
              </a:rPr>
              <a:t>當</a:t>
            </a:r>
            <a:r>
              <a:rPr lang="en-US" altLang="zh-TW">
                <a:ea typeface="新細明體"/>
              </a:rPr>
              <a:t>AQI</a:t>
            </a:r>
            <a:r>
              <a:rPr lang="zh-TW" altLang="en-US">
                <a:ea typeface="新細明體"/>
              </a:rPr>
              <a:t>一旦到了對敏感族群不健康時建議敏感族群</a:t>
            </a:r>
            <a:r>
              <a:rPr lang="zh-TW" altLang="en-US" sz="800" b="0">
                <a:solidFill>
                  <a:srgbClr val="000000"/>
                </a:solidFill>
                <a:effectLst/>
                <a:latin typeface="Microsoft JhengHei" panose="020B0604030504040204" pitchFamily="34" charset="-120"/>
                <a:ea typeface="Microsoft JhengHei" panose="020B0604030504040204" pitchFamily="34" charset="-120"/>
              </a:rPr>
              <a:t>減少體力消耗活動及戶外活動</a:t>
            </a:r>
            <a:endParaRPr lang="en-US" altLang="zh-TW" sz="800" b="0">
              <a:solidFill>
                <a:srgbClr val="000000"/>
              </a:solidFill>
              <a:effectLst/>
              <a:latin typeface="Microsoft JhengHei" panose="020B0604030504040204" pitchFamily="34" charset="-12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ea typeface="新細明體"/>
              </a:rPr>
              <a:t>當</a:t>
            </a:r>
            <a:r>
              <a:rPr lang="en-US" altLang="zh-TW">
                <a:ea typeface="新細明體"/>
              </a:rPr>
              <a:t>AQI</a:t>
            </a:r>
            <a:r>
              <a:rPr lang="zh-TW" altLang="en-US">
                <a:ea typeface="新細明體"/>
              </a:rPr>
              <a:t>一旦到了對所有族群不健康以上時建議所有族群</a:t>
            </a:r>
            <a:r>
              <a:rPr lang="zh-TW" altLang="en-US" sz="800" b="0">
                <a:solidFill>
                  <a:srgbClr val="000000"/>
                </a:solidFill>
                <a:effectLst/>
                <a:latin typeface="Microsoft JhengHei" panose="020B0604030504040204" pitchFamily="34" charset="-120"/>
                <a:ea typeface="Microsoft JhengHei" panose="020B0604030504040204" pitchFamily="34" charset="-120"/>
              </a:rPr>
              <a:t>減少體力消耗活動及戶外活動，必要外出應配戴口罩</a:t>
            </a:r>
            <a:endParaRPr lang="en-US" altLang="zh-TW" sz="800" b="0">
              <a:solidFill>
                <a:srgbClr val="000000"/>
              </a:solidFill>
              <a:effectLst/>
              <a:latin typeface="Microsoft JhengHei" panose="020B0604030504040204" pitchFamily="34" charset="-120"/>
              <a:ea typeface="Microsoft JhengHei" panose="020B0604030504040204" pitchFamily="34" charset="-120"/>
            </a:endParaRPr>
          </a:p>
          <a:p>
            <a:pPr>
              <a:defRPr/>
            </a:pPr>
            <a:endParaRPr lang="en-US" altLang="zh-TW">
              <a:ea typeface="新細明體"/>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a:t>
            </a:fld>
            <a:endParaRPr lang="en-US"/>
          </a:p>
        </p:txBody>
      </p:sp>
    </p:spTree>
    <p:extLst>
      <p:ext uri="{BB962C8B-B14F-4D97-AF65-F5344CB8AC3E}">
        <p14:creationId xmlns:p14="http://schemas.microsoft.com/office/powerpoint/2010/main" val="4024956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zh-TW" altLang="en-US" sz="1800" b="1" i="0">
                <a:solidFill>
                  <a:srgbClr val="FF9900"/>
                </a:solidFill>
                <a:effectLst/>
                <a:latin typeface="Segoe UI" panose="020B0502040204020203" pitchFamily="34" charset="0"/>
                <a:ea typeface="Microsoft JhengHei" panose="020B0604030504040204" pitchFamily="34" charset="-120"/>
              </a:rPr>
              <a:t>什麼是細懸浮微粒</a:t>
            </a:r>
            <a:r>
              <a:rPr lang="en-US" altLang="zh-TW" sz="1800" b="1" i="0">
                <a:solidFill>
                  <a:srgbClr val="FF9900"/>
                </a:solidFill>
                <a:effectLst/>
                <a:latin typeface="Microsoft JhengHei" panose="020B0604030504040204" pitchFamily="34" charset="-120"/>
              </a:rPr>
              <a:t>(PM2</a:t>
            </a:r>
            <a:r>
              <a:rPr lang="en-US" altLang="zh-TW" sz="1800" b="1" i="0">
                <a:solidFill>
                  <a:srgbClr val="FF9900"/>
                </a:solidFill>
                <a:effectLst/>
                <a:latin typeface="Segoe UI" panose="020B0502040204020203" pitchFamily="34" charset="0"/>
                <a:ea typeface="Microsoft JhengHei" panose="020B0604030504040204" pitchFamily="34" charset="-120"/>
              </a:rPr>
              <a:t>.</a:t>
            </a:r>
            <a:r>
              <a:rPr lang="en-US" altLang="zh-TW" sz="1800" b="1" i="0">
                <a:solidFill>
                  <a:srgbClr val="FF9900"/>
                </a:solidFill>
                <a:effectLst/>
                <a:latin typeface="Microsoft JhengHei" panose="020B0604030504040204" pitchFamily="34" charset="-120"/>
              </a:rPr>
              <a:t>5)</a:t>
            </a:r>
            <a:r>
              <a:rPr lang="en-US" altLang="zh-TW" sz="1800" b="1" i="0">
                <a:solidFill>
                  <a:srgbClr val="FF9900"/>
                </a:solidFill>
                <a:effectLst/>
                <a:latin typeface="Segoe UI" panose="020B0502040204020203" pitchFamily="34" charset="0"/>
                <a:ea typeface="Microsoft JhengHei" panose="020B0604030504040204" pitchFamily="34" charset="-120"/>
              </a:rPr>
              <a:t>?</a:t>
            </a:r>
            <a:r>
              <a:rPr lang="zh-TW" altLang="en-US" sz="1800" b="0" i="0">
                <a:solidFill>
                  <a:srgbClr val="FF9900"/>
                </a:solidFill>
                <a:effectLst/>
                <a:latin typeface="Microsoft JhengHei" panose="020B0604030504040204" pitchFamily="34" charset="-120"/>
                <a:ea typeface="Microsoft JhengHei" panose="020B0604030504040204" pitchFamily="34" charset="-120"/>
              </a:rPr>
              <a:t> </a:t>
            </a:r>
            <a:endParaRPr lang="zh-TW" altLang="en-US" b="0" i="0">
              <a:solidFill>
                <a:srgbClr val="000000"/>
              </a:solidFill>
              <a:effectLst/>
              <a:latin typeface="Segoe UI" panose="020B0502040204020203" pitchFamily="34" charset="0"/>
            </a:endParaRPr>
          </a:p>
          <a:p>
            <a:pPr algn="l" rtl="0" fontAlgn="base"/>
            <a:r>
              <a:rPr lang="zh-TW" altLang="en-US" sz="1800" b="0" i="0">
                <a:solidFill>
                  <a:srgbClr val="333333"/>
                </a:solidFill>
                <a:effectLst/>
                <a:latin typeface="Segoe UI" panose="020B0502040204020203" pitchFamily="34" charset="0"/>
                <a:ea typeface="Microsoft JhengHei" panose="020B0604030504040204" pitchFamily="34" charset="-120"/>
              </a:rPr>
              <a:t>空氣中分布著許多物質，其形態可分為固態、液態或氣態等等，就一般而言，粒徑小於</a:t>
            </a:r>
            <a:r>
              <a:rPr lang="en-US" altLang="zh-TW" sz="1800" b="0" i="0">
                <a:solidFill>
                  <a:srgbClr val="333333"/>
                </a:solidFill>
                <a:effectLst/>
                <a:latin typeface="Segoe UI" panose="020B0502040204020203" pitchFamily="34" charset="0"/>
                <a:ea typeface="Microsoft JhengHei" panose="020B0604030504040204" pitchFamily="34" charset="-120"/>
              </a:rPr>
              <a:t>10</a:t>
            </a:r>
            <a:r>
              <a:rPr lang="zh-TW" altLang="en-US" sz="1800" b="0" i="0">
                <a:solidFill>
                  <a:srgbClr val="333333"/>
                </a:solidFill>
                <a:effectLst/>
                <a:latin typeface="Segoe UI" panose="020B0502040204020203" pitchFamily="34" charset="0"/>
                <a:ea typeface="Microsoft JhengHei" panose="020B0604030504040204" pitchFamily="34" charset="-120"/>
              </a:rPr>
              <a:t>微米的粒子稱之為</a:t>
            </a:r>
            <a:r>
              <a:rPr lang="en-US" altLang="zh-TW" sz="1800" b="0" i="0">
                <a:solidFill>
                  <a:srgbClr val="333333"/>
                </a:solidFill>
                <a:effectLst/>
                <a:latin typeface="Segoe UI" panose="020B0502040204020203" pitchFamily="34" charset="0"/>
                <a:ea typeface="Microsoft JhengHei" panose="020B0604030504040204" pitchFamily="34" charset="-120"/>
              </a:rPr>
              <a:t>PM10</a:t>
            </a:r>
            <a:r>
              <a:rPr lang="zh-TW" altLang="en-US" sz="1800" b="0" i="0">
                <a:solidFill>
                  <a:srgbClr val="333333"/>
                </a:solidFill>
                <a:effectLst/>
                <a:latin typeface="Segoe UI" panose="020B0502040204020203" pitchFamily="34" charset="0"/>
                <a:ea typeface="Microsoft JhengHei" panose="020B0604030504040204" pitchFamily="34" charset="-120"/>
              </a:rPr>
              <a:t>，而粒徑小於</a:t>
            </a:r>
            <a:r>
              <a:rPr lang="en-US" altLang="zh-TW" sz="1800" b="0" i="0">
                <a:solidFill>
                  <a:srgbClr val="333333"/>
                </a:solidFill>
                <a:effectLst/>
                <a:latin typeface="Segoe UI" panose="020B0502040204020203" pitchFamily="34" charset="0"/>
                <a:ea typeface="Microsoft JhengHei" panose="020B0604030504040204" pitchFamily="34" charset="-120"/>
              </a:rPr>
              <a:t>2.5</a:t>
            </a:r>
            <a:r>
              <a:rPr lang="zh-TW" altLang="en-US" sz="1800" b="0" i="0">
                <a:solidFill>
                  <a:srgbClr val="333333"/>
                </a:solidFill>
                <a:effectLst/>
                <a:latin typeface="Segoe UI" panose="020B0502040204020203" pitchFamily="34" charset="0"/>
                <a:ea typeface="Microsoft JhengHei" panose="020B0604030504040204" pitchFamily="34" charset="-120"/>
              </a:rPr>
              <a:t>微米則為</a:t>
            </a:r>
            <a:r>
              <a:rPr lang="en-US" altLang="zh-TW" sz="1800" b="0" i="0">
                <a:solidFill>
                  <a:srgbClr val="333333"/>
                </a:solidFill>
                <a:effectLst/>
                <a:latin typeface="Segoe UI" panose="020B0502040204020203" pitchFamily="34" charset="0"/>
                <a:ea typeface="Microsoft JhengHei" panose="020B0604030504040204" pitchFamily="34" charset="-120"/>
              </a:rPr>
              <a:t>PM2.5</a:t>
            </a:r>
            <a:r>
              <a:rPr lang="zh-TW" altLang="en-US" sz="1800" b="0" i="0">
                <a:solidFill>
                  <a:srgbClr val="333333"/>
                </a:solidFill>
                <a:effectLst/>
                <a:latin typeface="Segoe UI" panose="020B0502040204020203" pitchFamily="34" charset="0"/>
                <a:ea typeface="Microsoft JhengHei" panose="020B0604030504040204" pitchFamily="34" charset="-120"/>
              </a:rPr>
              <a:t>。</a:t>
            </a:r>
            <a:r>
              <a:rPr lang="zh-TW" altLang="en-US" sz="1800" b="0" i="0">
                <a:solidFill>
                  <a:srgbClr val="333333"/>
                </a:solidFill>
                <a:effectLst/>
                <a:latin typeface="Microsoft JhengHei" panose="020B0604030504040204" pitchFamily="34" charset="-120"/>
                <a:ea typeface="Microsoft JhengHei" panose="020B0604030504040204" pitchFamily="34" charset="-120"/>
              </a:rPr>
              <a:t> </a:t>
            </a:r>
            <a:endParaRPr lang="zh-TW" altLang="en-US" b="0" i="0">
              <a:solidFill>
                <a:srgbClr val="000000"/>
              </a:solidFill>
              <a:effectLst/>
              <a:latin typeface="Segoe UI" panose="020B0502040204020203" pitchFamily="34" charset="0"/>
            </a:endParaRPr>
          </a:p>
          <a:p>
            <a:pPr algn="l" rtl="0" fontAlgn="base"/>
            <a:r>
              <a:rPr lang="en-US" altLang="zh-TW" sz="1800" b="0" i="0">
                <a:solidFill>
                  <a:srgbClr val="333333"/>
                </a:solidFill>
                <a:effectLst/>
                <a:latin typeface="Microsoft JhengHei" panose="020B0604030504040204" pitchFamily="34" charset="-120"/>
              </a:rPr>
              <a:t>PM2</a:t>
            </a:r>
            <a:r>
              <a:rPr lang="en-US" altLang="zh-TW" sz="1800" b="0" i="0">
                <a:solidFill>
                  <a:srgbClr val="333333"/>
                </a:solidFill>
                <a:effectLst/>
                <a:latin typeface="Segoe UI" panose="020B0502040204020203" pitchFamily="34" charset="0"/>
                <a:ea typeface="Microsoft JhengHei" panose="020B0604030504040204" pitchFamily="34" charset="-120"/>
              </a:rPr>
              <a:t>.</a:t>
            </a:r>
            <a:r>
              <a:rPr lang="en-US" altLang="zh-TW" sz="1800" b="0" i="0">
                <a:solidFill>
                  <a:srgbClr val="333333"/>
                </a:solidFill>
                <a:effectLst/>
                <a:latin typeface="Microsoft JhengHei" panose="020B0604030504040204" pitchFamily="34" charset="-120"/>
              </a:rPr>
              <a:t>5</a:t>
            </a:r>
            <a:r>
              <a:rPr lang="zh-TW" altLang="en-US" sz="1800" b="0" i="0">
                <a:solidFill>
                  <a:srgbClr val="333333"/>
                </a:solidFill>
                <a:effectLst/>
                <a:latin typeface="Segoe UI" panose="020B0502040204020203" pitchFamily="34" charset="0"/>
                <a:ea typeface="Microsoft JhengHei" panose="020B0604030504040204" pitchFamily="34" charset="-120"/>
              </a:rPr>
              <a:t>：指粒徑在</a:t>
            </a:r>
            <a:r>
              <a:rPr lang="en-US" altLang="zh-TW" sz="1800" b="0" i="0">
                <a:solidFill>
                  <a:srgbClr val="333333"/>
                </a:solidFill>
                <a:effectLst/>
                <a:latin typeface="Segoe UI" panose="020B0502040204020203" pitchFamily="34" charset="0"/>
                <a:ea typeface="Microsoft JhengHei" panose="020B0604030504040204" pitchFamily="34" charset="-120"/>
              </a:rPr>
              <a:t>2.5</a:t>
            </a:r>
            <a:r>
              <a:rPr lang="zh-TW" altLang="en-US" sz="1800" b="0" i="0">
                <a:solidFill>
                  <a:srgbClr val="333333"/>
                </a:solidFill>
                <a:effectLst/>
                <a:latin typeface="Segoe UI" panose="020B0502040204020203" pitchFamily="34" charset="0"/>
                <a:ea typeface="Microsoft JhengHei" panose="020B0604030504040204" pitchFamily="34" charset="-120"/>
              </a:rPr>
              <a:t>微米以下之粒狀污染物，又稱為「細懸浮微粒」，更易吸附有毒害的物質。由於體積更小，</a:t>
            </a:r>
            <a:r>
              <a:rPr lang="en-US" altLang="zh-TW" sz="1800" b="0" i="0">
                <a:solidFill>
                  <a:srgbClr val="333333"/>
                </a:solidFill>
                <a:effectLst/>
                <a:latin typeface="Segoe UI" panose="020B0502040204020203" pitchFamily="34" charset="0"/>
                <a:ea typeface="Microsoft JhengHei" panose="020B0604030504040204" pitchFamily="34" charset="-120"/>
              </a:rPr>
              <a:t>PM2.5</a:t>
            </a:r>
            <a:r>
              <a:rPr lang="zh-TW" altLang="en-US" sz="1800" b="0" i="0">
                <a:solidFill>
                  <a:srgbClr val="333333"/>
                </a:solidFill>
                <a:effectLst/>
                <a:latin typeface="Segoe UI" panose="020B0502040204020203" pitchFamily="34" charset="0"/>
                <a:ea typeface="Microsoft JhengHei" panose="020B0604030504040204" pitchFamily="34" charset="-120"/>
              </a:rPr>
              <a:t>具有更強的穿透力，可穿透肺部氣泡，直接進入血管中隨著血液循環全身。</a:t>
            </a:r>
            <a:r>
              <a:rPr lang="zh-TW" altLang="en-US" sz="1800" b="0" i="0">
                <a:solidFill>
                  <a:srgbClr val="333333"/>
                </a:solidFill>
                <a:effectLst/>
                <a:latin typeface="Microsoft JhengHei" panose="020B0604030504040204" pitchFamily="34" charset="-120"/>
                <a:ea typeface="Microsoft JhengHei" panose="020B0604030504040204" pitchFamily="34" charset="-120"/>
              </a:rPr>
              <a:t> </a:t>
            </a:r>
            <a:endParaRPr lang="zh-TW" altLang="en-US" b="0" i="0">
              <a:solidFill>
                <a:srgbClr val="000000"/>
              </a:solidFill>
              <a:effectLst/>
              <a:latin typeface="Segoe UI" panose="020B0502040204020203" pitchFamily="34" charset="0"/>
            </a:endParaRPr>
          </a:p>
          <a:p>
            <a:pPr algn="l" rtl="0" fontAlgn="base"/>
            <a:r>
              <a:rPr lang="en-US" altLang="zh-TW" sz="1800" b="1" i="0">
                <a:solidFill>
                  <a:srgbClr val="FF9900"/>
                </a:solidFill>
                <a:effectLst/>
                <a:latin typeface="Microsoft JhengHei" panose="020B0604030504040204" pitchFamily="34" charset="-120"/>
              </a:rPr>
              <a:t>PM2</a:t>
            </a:r>
            <a:r>
              <a:rPr lang="en-US" altLang="zh-TW" sz="1800" b="1" i="0">
                <a:solidFill>
                  <a:srgbClr val="FF9900"/>
                </a:solidFill>
                <a:effectLst/>
                <a:latin typeface="Segoe UI" panose="020B0502040204020203" pitchFamily="34" charset="0"/>
                <a:ea typeface="Microsoft JhengHei" panose="020B0604030504040204" pitchFamily="34" charset="-120"/>
              </a:rPr>
              <a:t>.</a:t>
            </a:r>
            <a:r>
              <a:rPr lang="en-US" altLang="zh-TW" sz="1800" b="1" i="0">
                <a:solidFill>
                  <a:srgbClr val="FF9900"/>
                </a:solidFill>
                <a:effectLst/>
                <a:latin typeface="Microsoft JhengHei" panose="020B0604030504040204" pitchFamily="34" charset="-120"/>
              </a:rPr>
              <a:t>5</a:t>
            </a:r>
            <a:r>
              <a:rPr lang="zh-TW" altLang="en-US" sz="1800" b="1" i="0">
                <a:solidFill>
                  <a:srgbClr val="FF9900"/>
                </a:solidFill>
                <a:effectLst/>
                <a:latin typeface="Segoe UI" panose="020B0502040204020203" pitchFamily="34" charset="0"/>
                <a:ea typeface="Microsoft JhengHei" panose="020B0604030504040204" pitchFamily="34" charset="-120"/>
              </a:rPr>
              <a:t>來源說明</a:t>
            </a:r>
            <a:r>
              <a:rPr lang="zh-TW" altLang="en-US" sz="1800" b="0" i="0">
                <a:solidFill>
                  <a:srgbClr val="FF9900"/>
                </a:solidFill>
                <a:effectLst/>
                <a:latin typeface="Microsoft JhengHei" panose="020B0604030504040204" pitchFamily="34" charset="-120"/>
                <a:ea typeface="Microsoft JhengHei" panose="020B0604030504040204" pitchFamily="34" charset="-120"/>
              </a:rPr>
              <a:t> </a:t>
            </a:r>
            <a:endParaRPr lang="zh-TW" altLang="en-US" b="0" i="0">
              <a:solidFill>
                <a:srgbClr val="000000"/>
              </a:solidFill>
              <a:effectLst/>
              <a:latin typeface="Segoe UI" panose="020B0502040204020203" pitchFamily="34" charset="0"/>
            </a:endParaRPr>
          </a:p>
          <a:p>
            <a:pPr algn="l" rtl="0" fontAlgn="base"/>
            <a:r>
              <a:rPr lang="zh-TW" altLang="en-US" sz="1800" b="0" i="0">
                <a:solidFill>
                  <a:srgbClr val="000000"/>
                </a:solidFill>
                <a:effectLst/>
                <a:latin typeface="Segoe UI" panose="020B0502040204020203" pitchFamily="34" charset="0"/>
                <a:ea typeface="Microsoft JhengHei" panose="020B0604030504040204" pitchFamily="34" charset="-120"/>
              </a:rPr>
              <a:t>而細懸浮微粒</a:t>
            </a:r>
            <a:r>
              <a:rPr lang="en-US" altLang="zh-TW" sz="1800" b="0" i="0">
                <a:solidFill>
                  <a:srgbClr val="000000"/>
                </a:solidFill>
                <a:effectLst/>
                <a:latin typeface="Segoe UI" panose="020B0502040204020203" pitchFamily="34" charset="0"/>
                <a:ea typeface="Microsoft JhengHei" panose="020B0604030504040204" pitchFamily="34" charset="-120"/>
              </a:rPr>
              <a:t>(PM2.5)</a:t>
            </a:r>
            <a:r>
              <a:rPr lang="zh-TW" altLang="en-US" sz="1800" b="0" i="0">
                <a:solidFill>
                  <a:srgbClr val="000000"/>
                </a:solidFill>
                <a:effectLst/>
                <a:latin typeface="Segoe UI" panose="020B0502040204020203" pitchFamily="34" charset="0"/>
                <a:ea typeface="Microsoft JhengHei" panose="020B0604030504040204" pitchFamily="34" charset="-120"/>
              </a:rPr>
              <a:t>來源可分為自然及人為產生，自然產生經由火山爆發、地殼變動或風化等作用形成，人為產生如工業行為、燃燒等。</a:t>
            </a:r>
            <a:r>
              <a:rPr lang="zh-TW" altLang="en-US" sz="1800" b="0" i="0">
                <a:solidFill>
                  <a:srgbClr val="000000"/>
                </a:solidFill>
                <a:effectLst/>
                <a:latin typeface="Microsoft JhengHei" panose="020B0604030504040204" pitchFamily="34" charset="-120"/>
                <a:ea typeface="Microsoft JhengHei" panose="020B0604030504040204" pitchFamily="34" charset="-120"/>
              </a:rPr>
              <a:t> </a:t>
            </a:r>
            <a:endParaRPr lang="zh-TW" altLang="en-US" b="0" i="0">
              <a:solidFill>
                <a:srgbClr val="000000"/>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a:t>
            </a:fld>
            <a:endParaRPr lang="en-US"/>
          </a:p>
        </p:txBody>
      </p:sp>
    </p:spTree>
    <p:extLst>
      <p:ext uri="{BB962C8B-B14F-4D97-AF65-F5344CB8AC3E}">
        <p14:creationId xmlns:p14="http://schemas.microsoft.com/office/powerpoint/2010/main" val="267029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接下來我們講解程式碼的部分</a:t>
            </a:r>
            <a:endParaRPr lang="en-US" altLang="zh-TW" dirty="0"/>
          </a:p>
          <a:p>
            <a:r>
              <a:rPr lang="zh-TW" altLang="en-US" dirty="0"/>
              <a:t>第</a:t>
            </a:r>
            <a:r>
              <a:rPr lang="en-US" altLang="zh-TW" dirty="0"/>
              <a:t>1</a:t>
            </a:r>
            <a:r>
              <a:rPr lang="zh-TW" altLang="en-US" dirty="0"/>
              <a:t>到</a:t>
            </a:r>
            <a:r>
              <a:rPr lang="en-US" altLang="zh-TW" dirty="0"/>
              <a:t>6</a:t>
            </a:r>
            <a:r>
              <a:rPr lang="zh-TW" altLang="en-US" dirty="0"/>
              <a:t>行為</a:t>
            </a:r>
            <a:r>
              <a:rPr lang="en-US" altLang="zh-TW" dirty="0"/>
              <a:t>Python</a:t>
            </a:r>
            <a:r>
              <a:rPr lang="zh-TW" altLang="en-US" dirty="0"/>
              <a:t>匯入套件的基本語法，</a:t>
            </a:r>
            <a:endParaRPr lang="en-US" altLang="zh-TW" dirty="0"/>
          </a:p>
          <a:p>
            <a:endParaRPr lang="en-US" altLang="zh-TW" dirty="0"/>
          </a:p>
          <a:p>
            <a:r>
              <a:rPr lang="zh-TW" altLang="en-US" dirty="0">
                <a:ea typeface="新細明體"/>
              </a:rPr>
              <a:t>接下來第</a:t>
            </a:r>
            <a:r>
              <a:rPr lang="en-US" altLang="zh-TW" dirty="0">
                <a:ea typeface="新細明體"/>
              </a:rPr>
              <a:t>8</a:t>
            </a:r>
            <a:r>
              <a:rPr lang="zh-TW" altLang="en-US" dirty="0">
                <a:ea typeface="新細明體"/>
              </a:rPr>
              <a:t>到</a:t>
            </a:r>
            <a:r>
              <a:rPr lang="en-US" altLang="zh-TW" dirty="0">
                <a:ea typeface="新細明體"/>
              </a:rPr>
              <a:t>10</a:t>
            </a:r>
            <a:r>
              <a:rPr lang="zh-TW" altLang="en-US" dirty="0">
                <a:ea typeface="新細明體"/>
              </a:rPr>
              <a:t>行 為匯入我們這次空氣品質測量的數據，數據格式為</a:t>
            </a:r>
            <a:r>
              <a:rPr lang="en-US" altLang="zh-TW" dirty="0">
                <a:ea typeface="新細明體"/>
              </a:rPr>
              <a:t>JSON</a:t>
            </a:r>
            <a:r>
              <a:rPr lang="zh-TW" altLang="en-US" dirty="0">
                <a:ea typeface="新細明體"/>
              </a:rPr>
              <a:t>檔，</a:t>
            </a:r>
            <a:endParaRPr lang="en-US" altLang="zh-TW" dirty="0">
              <a:ea typeface="新細明體"/>
            </a:endParaRPr>
          </a:p>
          <a:p>
            <a:r>
              <a:rPr lang="zh-TW" altLang="en-US" dirty="0"/>
              <a:t>並且在第</a:t>
            </a:r>
            <a:r>
              <a:rPr lang="en-US" altLang="zh-TW" dirty="0"/>
              <a:t>12</a:t>
            </a:r>
            <a:r>
              <a:rPr lang="zh-TW" altLang="en-US" dirty="0"/>
              <a:t>行至</a:t>
            </a:r>
            <a:r>
              <a:rPr lang="en-US" altLang="zh-TW" dirty="0"/>
              <a:t>21</a:t>
            </a:r>
            <a:r>
              <a:rPr lang="zh-TW" altLang="en-US" dirty="0"/>
              <a:t>行部分先判斷能不能正確收到資料，如果無法收取資料顯示錯誤並直接結束程式，</a:t>
            </a:r>
            <a:endParaRPr lang="en-US" altLang="zh-TW" dirty="0"/>
          </a:p>
          <a:p>
            <a:endParaRPr lang="en-US" altLang="zh-TW" dirty="0"/>
          </a:p>
          <a:p>
            <a:r>
              <a:rPr lang="zh-TW" altLang="en-US" dirty="0">
                <a:ea typeface="新細明體"/>
              </a:rPr>
              <a:t>然後在第</a:t>
            </a:r>
            <a:r>
              <a:rPr lang="en-US" altLang="zh-TW" dirty="0">
                <a:ea typeface="新細明體"/>
              </a:rPr>
              <a:t>26</a:t>
            </a:r>
            <a:r>
              <a:rPr lang="zh-TW" altLang="en-US" dirty="0">
                <a:ea typeface="新細明體"/>
              </a:rPr>
              <a:t>到</a:t>
            </a:r>
            <a:r>
              <a:rPr lang="en-US" altLang="zh-TW" dirty="0">
                <a:ea typeface="新細明體"/>
              </a:rPr>
              <a:t>37</a:t>
            </a:r>
            <a:r>
              <a:rPr lang="zh-TW" altLang="en-US" dirty="0">
                <a:ea typeface="新細明體"/>
              </a:rPr>
              <a:t>行部分為</a:t>
            </a:r>
            <a:r>
              <a:rPr lang="zh-TW" altLang="en-US" dirty="0">
                <a:latin typeface="微軟正黑體"/>
                <a:ea typeface="微軟正黑體"/>
              </a:rPr>
              <a:t>建立</a:t>
            </a:r>
            <a:r>
              <a:rPr lang="en-US" altLang="zh-TW" dirty="0" err="1">
                <a:latin typeface="微軟正黑體"/>
                <a:ea typeface="微軟正黑體"/>
              </a:rPr>
              <a:t>si</a:t>
            </a:r>
            <a:r>
              <a:rPr lang="zh-TW" altLang="en-US" dirty="0">
                <a:latin typeface="微軟正黑體"/>
                <a:ea typeface="微軟正黑體"/>
              </a:rPr>
              <a:t>陣列放入測量站名稱、</a:t>
            </a:r>
            <a:r>
              <a:rPr lang="en-US" altLang="zh-TW" dirty="0" err="1">
                <a:latin typeface="微軟正黑體"/>
                <a:ea typeface="微軟正黑體"/>
              </a:rPr>
              <a:t>airint</a:t>
            </a:r>
            <a:r>
              <a:rPr lang="zh-TW" altLang="en-US" dirty="0">
                <a:latin typeface="微軟正黑體"/>
                <a:ea typeface="微軟正黑體"/>
              </a:rPr>
              <a:t>陣列放入各測量站的</a:t>
            </a:r>
            <a:r>
              <a:rPr lang="en-US" altLang="zh-TW" dirty="0">
                <a:latin typeface="微軟正黑體"/>
                <a:ea typeface="微軟正黑體"/>
              </a:rPr>
              <a:t>AQI</a:t>
            </a:r>
            <a:r>
              <a:rPr lang="zh-TW" altLang="en-US" dirty="0">
                <a:latin typeface="微軟正黑體"/>
                <a:ea typeface="微軟正黑體"/>
              </a:rPr>
              <a:t>品質、</a:t>
            </a:r>
            <a:r>
              <a:rPr lang="en-US" altLang="zh-TW" dirty="0">
                <a:latin typeface="微軟正黑體"/>
                <a:ea typeface="微軟正黑體"/>
              </a:rPr>
              <a:t>pm25air</a:t>
            </a:r>
            <a:r>
              <a:rPr lang="zh-TW" altLang="en-US" dirty="0">
                <a:latin typeface="微軟正黑體"/>
                <a:ea typeface="微軟正黑體"/>
              </a:rPr>
              <a:t>陣列放入各測量站的</a:t>
            </a:r>
            <a:r>
              <a:rPr lang="en-US" altLang="zh-TW" dirty="0">
                <a:latin typeface="微軟正黑體"/>
                <a:ea typeface="微軟正黑體"/>
              </a:rPr>
              <a:t>PM2.5</a:t>
            </a:r>
            <a:r>
              <a:rPr lang="zh-TW" altLang="en-US" dirty="0">
                <a:latin typeface="微軟正黑體"/>
                <a:ea typeface="微軟正黑體"/>
              </a:rPr>
              <a:t>品質，顯示出各縣市測量站的</a:t>
            </a:r>
            <a:r>
              <a:rPr lang="en-US" altLang="zh-TW" dirty="0">
                <a:latin typeface="微軟正黑體"/>
                <a:ea typeface="微軟正黑體"/>
              </a:rPr>
              <a:t>AQI</a:t>
            </a:r>
            <a:r>
              <a:rPr lang="zh-TW" altLang="en-US" dirty="0">
                <a:latin typeface="微軟正黑體"/>
                <a:ea typeface="微軟正黑體"/>
              </a:rPr>
              <a:t>品質及</a:t>
            </a:r>
            <a:r>
              <a:rPr lang="en-US" altLang="zh-TW" dirty="0">
                <a:latin typeface="微軟正黑體"/>
                <a:ea typeface="微軟正黑體"/>
              </a:rPr>
              <a:t>PM2.5</a:t>
            </a:r>
            <a:r>
              <a:rPr lang="zh-TW" altLang="en-US" dirty="0">
                <a:latin typeface="微軟正黑體"/>
                <a:ea typeface="微軟正黑體"/>
              </a:rPr>
              <a:t>品質</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a:ea typeface="微軟正黑體"/>
              </a:rPr>
              <a:t>並且因為</a:t>
            </a:r>
            <a:r>
              <a:rPr lang="en-US" altLang="zh-TW" dirty="0">
                <a:latin typeface="微軟正黑體"/>
                <a:ea typeface="微軟正黑體"/>
              </a:rPr>
              <a:t>PM2.5</a:t>
            </a:r>
            <a:r>
              <a:rPr lang="zh-TW" altLang="en-US" dirty="0">
                <a:latin typeface="微軟正黑體"/>
                <a:ea typeface="微軟正黑體"/>
              </a:rPr>
              <a:t>有些測量站匯入資料為無數據不能先轉換為</a:t>
            </a:r>
            <a:r>
              <a:rPr lang="en-US" altLang="zh-TW" dirty="0">
                <a:latin typeface="微軟正黑體"/>
                <a:ea typeface="微軟正黑體"/>
              </a:rPr>
              <a:t>int</a:t>
            </a:r>
            <a:r>
              <a:rPr lang="zh-TW" altLang="en-US" dirty="0">
                <a:latin typeface="微軟正黑體"/>
                <a:ea typeface="微軟正黑體"/>
              </a:rPr>
              <a:t>型態，必須將</a:t>
            </a:r>
            <a:r>
              <a:rPr lang="en-US" altLang="zh-TW" dirty="0">
                <a:latin typeface="微軟正黑體"/>
                <a:ea typeface="微軟正黑體"/>
              </a:rPr>
              <a:t>pm25air</a:t>
            </a:r>
            <a:r>
              <a:rPr lang="zh-TW" altLang="en-US" dirty="0">
                <a:latin typeface="微軟正黑體"/>
                <a:ea typeface="微軟正黑體"/>
              </a:rPr>
              <a:t>陣列有些為空值部分取代為</a:t>
            </a:r>
            <a:r>
              <a:rPr lang="en-US" altLang="zh-TW" dirty="0">
                <a:latin typeface="微軟正黑體"/>
                <a:ea typeface="微軟正黑體"/>
              </a:rPr>
              <a:t>0</a:t>
            </a:r>
            <a:endParaRPr lang="zh-TW" altLang="en-US" dirty="0">
              <a:latin typeface="微軟正黑體"/>
              <a:ea typeface="微軟正黑體"/>
            </a:endParaRPr>
          </a:p>
        </p:txBody>
      </p:sp>
      <p:sp>
        <p:nvSpPr>
          <p:cNvPr id="4" name="投影片編號版面配置區 3"/>
          <p:cNvSpPr>
            <a:spLocks noGrp="1"/>
          </p:cNvSpPr>
          <p:nvPr>
            <p:ph type="sldNum" sz="quarter" idx="5"/>
          </p:nvPr>
        </p:nvSpPr>
        <p:spPr/>
        <p:txBody>
          <a:bodyPr/>
          <a:lstStyle/>
          <a:p>
            <a:fld id="{7F6E196A-0129-47C1-8896-C0042F8DBB1D}" type="slidenum">
              <a:rPr lang="zh-TW" altLang="en-US" smtClean="0"/>
              <a:t>6</a:t>
            </a:fld>
            <a:endParaRPr lang="zh-TW" altLang="en-US"/>
          </a:p>
        </p:txBody>
      </p:sp>
    </p:spTree>
    <p:extLst>
      <p:ext uri="{BB962C8B-B14F-4D97-AF65-F5344CB8AC3E}">
        <p14:creationId xmlns:p14="http://schemas.microsoft.com/office/powerpoint/2010/main" val="765174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t>接下來因為圖表的</a:t>
            </a:r>
            <a:r>
              <a:rPr lang="en-US" altLang="zh-TW"/>
              <a:t>PM2.5</a:t>
            </a:r>
            <a:r>
              <a:rPr lang="zh-TW" altLang="en-US"/>
              <a:t>長條圖繪製部份不能使用非數字型態，而將第</a:t>
            </a:r>
            <a:r>
              <a:rPr lang="en-US" altLang="zh-TW"/>
              <a:t>39</a:t>
            </a:r>
            <a:r>
              <a:rPr lang="zh-TW" altLang="en-US"/>
              <a:t>行</a:t>
            </a:r>
            <a:r>
              <a:rPr lang="en-US" altLang="zh-TW">
                <a:latin typeface="微軟正黑體" panose="020B0604030504040204" pitchFamily="34" charset="-120"/>
                <a:ea typeface="微軟正黑體" panose="020B0604030504040204" pitchFamily="34" charset="-120"/>
              </a:rPr>
              <a:t>pm25air</a:t>
            </a:r>
            <a:r>
              <a:rPr lang="zh-TW" altLang="en-US">
                <a:latin typeface="微軟正黑體" panose="020B0604030504040204" pitchFamily="34" charset="-120"/>
                <a:ea typeface="微軟正黑體" panose="020B0604030504040204" pitchFamily="34" charset="-120"/>
              </a:rPr>
              <a:t>陣列轉換成</a:t>
            </a:r>
            <a:r>
              <a:rPr lang="en-US" altLang="zh-TW">
                <a:latin typeface="微軟正黑體" panose="020B0604030504040204" pitchFamily="34" charset="-120"/>
                <a:ea typeface="微軟正黑體" panose="020B0604030504040204" pitchFamily="34" charset="-120"/>
              </a:rPr>
              <a:t>int</a:t>
            </a:r>
            <a:r>
              <a:rPr lang="zh-TW" altLang="en-US">
                <a:latin typeface="微軟正黑體" panose="020B0604030504040204" pitchFamily="34" charset="-120"/>
                <a:ea typeface="微軟正黑體" panose="020B0604030504040204" pitchFamily="34" charset="-120"/>
              </a:rPr>
              <a:t>型態，以便於圖表中使用，</a:t>
            </a:r>
            <a:endParaRPr lang="en-US" altLang="zh-TW">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latin typeface="微軟正黑體" panose="020B0604030504040204" pitchFamily="34" charset="-120"/>
                <a:ea typeface="微軟正黑體" panose="020B0604030504040204" pitchFamily="34" charset="-120"/>
              </a:rPr>
              <a:t>然後第</a:t>
            </a:r>
            <a:r>
              <a:rPr lang="en-US" altLang="zh-TW">
                <a:latin typeface="微軟正黑體" panose="020B0604030504040204" pitchFamily="34" charset="-120"/>
                <a:ea typeface="微軟正黑體" panose="020B0604030504040204" pitchFamily="34" charset="-120"/>
              </a:rPr>
              <a:t>41</a:t>
            </a:r>
            <a:r>
              <a:rPr lang="zh-TW" altLang="en-US">
                <a:latin typeface="微軟正黑體" panose="020B0604030504040204" pitchFamily="34" charset="-120"/>
                <a:ea typeface="微軟正黑體" panose="020B0604030504040204" pitchFamily="34" charset="-120"/>
              </a:rPr>
              <a:t>行至</a:t>
            </a:r>
            <a:r>
              <a:rPr lang="en-US" altLang="zh-TW">
                <a:latin typeface="微軟正黑體" panose="020B0604030504040204" pitchFamily="34" charset="-120"/>
                <a:ea typeface="微軟正黑體" panose="020B0604030504040204" pitchFamily="34" charset="-120"/>
              </a:rPr>
              <a:t>44</a:t>
            </a:r>
            <a:r>
              <a:rPr lang="zh-TW" altLang="en-US">
                <a:latin typeface="微軟正黑體" panose="020B0604030504040204" pitchFamily="34" charset="-120"/>
                <a:ea typeface="微軟正黑體" panose="020B0604030504040204" pitchFamily="34" charset="-120"/>
              </a:rPr>
              <a:t>行為把各測量站的</a:t>
            </a:r>
            <a:r>
              <a:rPr lang="en-US" altLang="zh-TW">
                <a:latin typeface="微軟正黑體" panose="020B0604030504040204" pitchFamily="34" charset="-120"/>
                <a:ea typeface="微軟正黑體" panose="020B0604030504040204" pitchFamily="34" charset="-120"/>
              </a:rPr>
              <a:t>AQI</a:t>
            </a:r>
            <a:r>
              <a:rPr lang="zh-TW" altLang="en-US">
                <a:latin typeface="微軟正黑體" panose="020B0604030504040204" pitchFamily="34" charset="-120"/>
                <a:ea typeface="微軟正黑體" panose="020B0604030504040204" pitchFamily="34" charset="-120"/>
              </a:rPr>
              <a:t>及</a:t>
            </a:r>
            <a:r>
              <a:rPr lang="en-US" altLang="zh-TW">
                <a:latin typeface="微軟正黑體" panose="020B0604030504040204" pitchFamily="34" charset="-120"/>
                <a:ea typeface="微軟正黑體" panose="020B0604030504040204" pitchFamily="34" charset="-120"/>
              </a:rPr>
              <a:t>PM2.5</a:t>
            </a:r>
            <a:r>
              <a:rPr lang="zh-TW" altLang="en-US">
                <a:latin typeface="微軟正黑體" panose="020B0604030504040204" pitchFamily="34" charset="-120"/>
                <a:ea typeface="微軟正黑體" panose="020B0604030504040204" pitchFamily="34" charset="-120"/>
              </a:rPr>
              <a:t>資料儲存為文字文件檔案，</a:t>
            </a:r>
            <a:endParaRPr lang="en-US" altLang="zh-TW">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latin typeface="微軟正黑體" panose="020B0604030504040204" pitchFamily="34" charset="-120"/>
                <a:ea typeface="微軟正黑體" panose="020B0604030504040204" pitchFamily="34" charset="-120"/>
              </a:rPr>
              <a:t>第</a:t>
            </a:r>
            <a:r>
              <a:rPr lang="en-US" altLang="zh-TW">
                <a:latin typeface="微軟正黑體" panose="020B0604030504040204" pitchFamily="34" charset="-120"/>
                <a:ea typeface="微軟正黑體" panose="020B0604030504040204" pitchFamily="34" charset="-120"/>
              </a:rPr>
              <a:t>47</a:t>
            </a:r>
            <a:r>
              <a:rPr lang="zh-TW" altLang="en-US">
                <a:latin typeface="微軟正黑體" panose="020B0604030504040204" pitchFamily="34" charset="-120"/>
                <a:ea typeface="微軟正黑體" panose="020B0604030504040204" pitchFamily="34" charset="-120"/>
              </a:rPr>
              <a:t>和</a:t>
            </a:r>
            <a:r>
              <a:rPr lang="en-US" altLang="zh-TW">
                <a:latin typeface="微軟正黑體" panose="020B0604030504040204" pitchFamily="34" charset="-120"/>
                <a:ea typeface="微軟正黑體" panose="020B0604030504040204" pitchFamily="34" charset="-120"/>
              </a:rPr>
              <a:t>48</a:t>
            </a:r>
            <a:r>
              <a:rPr lang="zh-TW" altLang="en-US">
                <a:latin typeface="微軟正黑體" panose="020B0604030504040204" pitchFamily="34" charset="-120"/>
                <a:ea typeface="微軟正黑體" panose="020B0604030504040204" pitchFamily="34" charset="-120"/>
              </a:rPr>
              <a:t>行為取得所有測量站中最大的</a:t>
            </a:r>
            <a:r>
              <a:rPr lang="en-US" altLang="zh-TW">
                <a:latin typeface="微軟正黑體" panose="020B0604030504040204" pitchFamily="34" charset="-120"/>
                <a:ea typeface="微軟正黑體" panose="020B0604030504040204" pitchFamily="34" charset="-120"/>
              </a:rPr>
              <a:t>AQI</a:t>
            </a:r>
            <a:r>
              <a:rPr lang="zh-TW" altLang="en-US">
                <a:latin typeface="微軟正黑體" panose="020B0604030504040204" pitchFamily="34" charset="-120"/>
                <a:ea typeface="微軟正黑體" panose="020B0604030504040204" pitchFamily="34" charset="-120"/>
              </a:rPr>
              <a:t>數值，用來顯示圖表</a:t>
            </a:r>
            <a:r>
              <a:rPr lang="en-US" altLang="zh-TW">
                <a:latin typeface="微軟正黑體" panose="020B0604030504040204" pitchFamily="34" charset="-120"/>
                <a:ea typeface="微軟正黑體" panose="020B0604030504040204" pitchFamily="34" charset="-120"/>
              </a:rPr>
              <a:t>x</a:t>
            </a:r>
            <a:r>
              <a:rPr lang="zh-TW" altLang="en-US">
                <a:latin typeface="微軟正黑體" panose="020B0604030504040204" pitchFamily="34" charset="-120"/>
                <a:ea typeface="微軟正黑體" panose="020B0604030504040204" pitchFamily="34" charset="-120"/>
              </a:rPr>
              <a:t>軸最大寬度，</a:t>
            </a:r>
            <a:endParaRPr lang="en-US" altLang="zh-TW">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a:latin typeface="微軟正黑體" panose="020B0604030504040204" pitchFamily="34" charset="-120"/>
              <a:ea typeface="微軟正黑體" panose="020B0604030504040204" pitchFamily="34" charset="-120"/>
            </a:endParaRPr>
          </a:p>
          <a:p>
            <a:r>
              <a:rPr lang="zh-TW" altLang="en-US">
                <a:latin typeface="微軟正黑體" panose="020B0604030504040204" pitchFamily="34" charset="-120"/>
                <a:ea typeface="微軟正黑體" panose="020B0604030504040204" pitchFamily="34" charset="-120"/>
              </a:rPr>
              <a:t>接下來</a:t>
            </a:r>
            <a:r>
              <a:rPr lang="en-US" altLang="zh-TW">
                <a:latin typeface="微軟正黑體" panose="020B0604030504040204" pitchFamily="34" charset="-120"/>
                <a:ea typeface="微軟正黑體" panose="020B0604030504040204" pitchFamily="34" charset="-120"/>
              </a:rPr>
              <a:t>50</a:t>
            </a:r>
            <a:r>
              <a:rPr lang="zh-TW" altLang="en-US">
                <a:latin typeface="微軟正黑體" panose="020B0604030504040204" pitchFamily="34" charset="-120"/>
                <a:ea typeface="微軟正黑體" panose="020B0604030504040204" pitchFamily="34" charset="-120"/>
              </a:rPr>
              <a:t>行至</a:t>
            </a:r>
            <a:r>
              <a:rPr lang="en-US" altLang="zh-TW">
                <a:latin typeface="微軟正黑體" panose="020B0604030504040204" pitchFamily="34" charset="-120"/>
                <a:ea typeface="微軟正黑體" panose="020B0604030504040204" pitchFamily="34" charset="-120"/>
              </a:rPr>
              <a:t>73</a:t>
            </a:r>
            <a:r>
              <a:rPr lang="zh-TW" altLang="en-US">
                <a:latin typeface="微軟正黑體" panose="020B0604030504040204" pitchFamily="34" charset="-120"/>
                <a:ea typeface="微軟正黑體" panose="020B0604030504040204" pitchFamily="34" charset="-120"/>
              </a:rPr>
              <a:t>行此區段的程式碼為將</a:t>
            </a:r>
            <a:r>
              <a:rPr lang="en-US" altLang="zh-TW">
                <a:latin typeface="微軟正黑體" panose="020B0604030504040204" pitchFamily="34" charset="-120"/>
                <a:ea typeface="微軟正黑體" panose="020B0604030504040204" pitchFamily="34" charset="-120"/>
              </a:rPr>
              <a:t>AQI</a:t>
            </a:r>
            <a:r>
              <a:rPr lang="zh-TW" altLang="en-US">
                <a:latin typeface="微軟正黑體" panose="020B0604030504040204" pitchFamily="34" charset="-120"/>
                <a:ea typeface="微軟正黑體" panose="020B0604030504040204" pitchFamily="34" charset="-120"/>
              </a:rPr>
              <a:t>的長條圖中顯示的顏色為按照</a:t>
            </a:r>
            <a:r>
              <a:rPr lang="en-US" altLang="zh-TW">
                <a:latin typeface="微軟正黑體" panose="020B0604030504040204" pitchFamily="34" charset="-120"/>
                <a:ea typeface="微軟正黑體" panose="020B0604030504040204" pitchFamily="34" charset="-120"/>
              </a:rPr>
              <a:t>AQI</a:t>
            </a:r>
            <a:r>
              <a:rPr lang="zh-TW" altLang="en-US">
                <a:latin typeface="微軟正黑體" panose="020B0604030504040204" pitchFamily="34" charset="-120"/>
                <a:ea typeface="微軟正黑體" panose="020B0604030504040204" pitchFamily="34" charset="-120"/>
              </a:rPr>
              <a:t>等級區分顏色</a:t>
            </a:r>
            <a:endParaRPr lang="en-US" altLang="zh-TW">
              <a:latin typeface="微軟正黑體" panose="020B0604030504040204" pitchFamily="34" charset="-120"/>
              <a:ea typeface="微軟正黑體" panose="020B0604030504040204" pitchFamily="34" charset="-120"/>
            </a:endParaRPr>
          </a:p>
          <a:p>
            <a:r>
              <a:rPr lang="zh-TW" altLang="en-US">
                <a:latin typeface="微軟正黑體" panose="020B0604030504040204" pitchFamily="34" charset="-120"/>
                <a:ea typeface="微軟正黑體" panose="020B0604030504040204" pitchFamily="34" charset="-120"/>
              </a:rPr>
              <a:t>此區段特別第</a:t>
            </a:r>
            <a:r>
              <a:rPr lang="en-US" altLang="zh-TW">
                <a:latin typeface="微軟正黑體" panose="020B0604030504040204" pitchFamily="34" charset="-120"/>
                <a:ea typeface="微軟正黑體" panose="020B0604030504040204" pitchFamily="34" charset="-120"/>
              </a:rPr>
              <a:t>53</a:t>
            </a:r>
            <a:r>
              <a:rPr lang="zh-TW" altLang="en-US">
                <a:latin typeface="微軟正黑體" panose="020B0604030504040204" pitchFamily="34" charset="-120"/>
                <a:ea typeface="微軟正黑體" panose="020B0604030504040204" pitchFamily="34" charset="-120"/>
              </a:rPr>
              <a:t>行部分將</a:t>
            </a:r>
            <a:r>
              <a:rPr lang="en-US" altLang="zh-TW" err="1">
                <a:latin typeface="微軟正黑體" panose="020B0604030504040204" pitchFamily="34" charset="-120"/>
                <a:ea typeface="微軟正黑體" panose="020B0604030504040204" pitchFamily="34" charset="-120"/>
              </a:rPr>
              <a:t>airint</a:t>
            </a:r>
            <a:r>
              <a:rPr lang="zh-TW" altLang="en-US">
                <a:latin typeface="微軟正黑體" panose="020B0604030504040204" pitchFamily="34" charset="-120"/>
                <a:ea typeface="微軟正黑體" panose="020B0604030504040204" pitchFamily="34" charset="-120"/>
              </a:rPr>
              <a:t>複製陣列至</a:t>
            </a:r>
            <a:r>
              <a:rPr lang="en-US" altLang="zh-TW">
                <a:latin typeface="微軟正黑體" panose="020B0604030504040204" pitchFamily="34" charset="-120"/>
                <a:ea typeface="微軟正黑體" panose="020B0604030504040204" pitchFamily="34" charset="-120"/>
              </a:rPr>
              <a:t>col</a:t>
            </a:r>
            <a:r>
              <a:rPr lang="zh-TW" altLang="en-US">
                <a:latin typeface="微軟正黑體" panose="020B0604030504040204" pitchFamily="34" charset="-120"/>
                <a:ea typeface="微軟正黑體" panose="020B0604030504040204" pitchFamily="34" charset="-120"/>
              </a:rPr>
              <a:t>，不過需要使用深複製方式，如果沒有使用深複製方式   會因陣列共用記憶體兩個相等會造成另一個陣列的內容被取代掉</a:t>
            </a:r>
          </a:p>
        </p:txBody>
      </p:sp>
      <p:sp>
        <p:nvSpPr>
          <p:cNvPr id="4" name="投影片編號版面配置區 3"/>
          <p:cNvSpPr>
            <a:spLocks noGrp="1"/>
          </p:cNvSpPr>
          <p:nvPr>
            <p:ph type="sldNum" sz="quarter" idx="5"/>
          </p:nvPr>
        </p:nvSpPr>
        <p:spPr/>
        <p:txBody>
          <a:bodyPr/>
          <a:lstStyle/>
          <a:p>
            <a:fld id="{7F6E196A-0129-47C1-8896-C0042F8DBB1D}" type="slidenum">
              <a:rPr lang="zh-TW" altLang="en-US" smtClean="0"/>
              <a:t>7</a:t>
            </a:fld>
            <a:endParaRPr lang="zh-TW" altLang="en-US"/>
          </a:p>
        </p:txBody>
      </p:sp>
    </p:spTree>
    <p:extLst>
      <p:ext uri="{BB962C8B-B14F-4D97-AF65-F5344CB8AC3E}">
        <p14:creationId xmlns:p14="http://schemas.microsoft.com/office/powerpoint/2010/main" val="1768313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此區域的程式碼稍微複雜一點，簡單來說主要是設定圖表中的設定為主，像是於第</a:t>
            </a:r>
            <a:r>
              <a:rPr lang="en-US" altLang="zh-TW"/>
              <a:t>78</a:t>
            </a:r>
            <a:r>
              <a:rPr lang="zh-TW" altLang="en-US"/>
              <a:t>或</a:t>
            </a:r>
            <a:r>
              <a:rPr lang="en-US" altLang="zh-TW"/>
              <a:t>79</a:t>
            </a:r>
            <a:r>
              <a:rPr lang="zh-TW" altLang="en-US"/>
              <a:t>行是將變數</a:t>
            </a:r>
            <a:r>
              <a:rPr lang="en-US" altLang="zh-TW" err="1"/>
              <a:t>airint</a:t>
            </a:r>
            <a:r>
              <a:rPr lang="zh-TW" altLang="en-US"/>
              <a:t>及</a:t>
            </a:r>
            <a:r>
              <a:rPr lang="en-US" altLang="zh-TW"/>
              <a:t>pm25air</a:t>
            </a:r>
            <a:r>
              <a:rPr lang="zh-TW" altLang="en-US"/>
              <a:t>分別代入畫出</a:t>
            </a:r>
            <a:r>
              <a:rPr lang="en-US" altLang="zh-TW"/>
              <a:t>AQI</a:t>
            </a:r>
            <a:r>
              <a:rPr lang="zh-TW" altLang="en-US"/>
              <a:t>品質及</a:t>
            </a:r>
            <a:r>
              <a:rPr lang="en-US" altLang="zh-TW"/>
              <a:t>PM2.5</a:t>
            </a:r>
            <a:r>
              <a:rPr lang="zh-TW" altLang="en-US"/>
              <a:t>的長條圖，因為測量站眾多於</a:t>
            </a:r>
            <a:r>
              <a:rPr lang="en-US" altLang="zh-TW"/>
              <a:t>81</a:t>
            </a:r>
            <a:r>
              <a:rPr lang="zh-TW" altLang="en-US"/>
              <a:t>行部分設定圖表的高度，超出部分使用左下角的拖移功能拖移至想要看的測量站</a:t>
            </a:r>
            <a:endParaRPr lang="en-US" altLang="zh-TW"/>
          </a:p>
          <a:p>
            <a:r>
              <a:rPr lang="zh-TW" altLang="en-US"/>
              <a:t>比較需要注意的部分是</a:t>
            </a:r>
            <a:r>
              <a:rPr lang="en-US" altLang="zh-TW"/>
              <a:t>73</a:t>
            </a:r>
            <a:r>
              <a:rPr lang="zh-TW" altLang="en-US"/>
              <a:t>至</a:t>
            </a:r>
            <a:r>
              <a:rPr lang="en-US" altLang="zh-TW"/>
              <a:t>75</a:t>
            </a:r>
            <a:r>
              <a:rPr lang="zh-TW" altLang="en-US"/>
              <a:t>行部分需要先設定中文字型避免在圖表中出現亂碼，</a:t>
            </a:r>
            <a:endParaRPr lang="en-US" altLang="zh-TW"/>
          </a:p>
          <a:p>
            <a:r>
              <a:rPr lang="zh-TW" altLang="en-US"/>
              <a:t>另外</a:t>
            </a:r>
            <a:r>
              <a:rPr lang="en-US" altLang="zh-TW"/>
              <a:t>88</a:t>
            </a:r>
            <a:r>
              <a:rPr lang="zh-TW" altLang="en-US"/>
              <a:t>行至</a:t>
            </a:r>
            <a:r>
              <a:rPr lang="en-US" altLang="zh-TW"/>
              <a:t>91</a:t>
            </a:r>
            <a:r>
              <a:rPr lang="zh-TW" altLang="en-US"/>
              <a:t>行較特殊顯示，這邊的</a:t>
            </a:r>
            <a:r>
              <a:rPr lang="en-US" altLang="zh-TW"/>
              <a:t>for</a:t>
            </a:r>
            <a:r>
              <a:rPr lang="zh-TW" altLang="en-US"/>
              <a:t>迴圈功用是將</a:t>
            </a:r>
            <a:r>
              <a:rPr lang="en-US" altLang="zh-TW"/>
              <a:t>PM2.5</a:t>
            </a:r>
            <a:r>
              <a:rPr lang="zh-TW" altLang="en-US"/>
              <a:t>和</a:t>
            </a:r>
            <a:r>
              <a:rPr lang="en-US" altLang="zh-TW"/>
              <a:t>AQI</a:t>
            </a:r>
            <a:r>
              <a:rPr lang="zh-TW" altLang="en-US"/>
              <a:t>品質的長條圖尾端顯示出數值，能顯示出確定的數值方便觀看</a:t>
            </a:r>
            <a:endParaRPr lang="en-US" altLang="zh-TW"/>
          </a:p>
        </p:txBody>
      </p:sp>
      <p:sp>
        <p:nvSpPr>
          <p:cNvPr id="4" name="投影片編號版面配置區 3"/>
          <p:cNvSpPr>
            <a:spLocks noGrp="1"/>
          </p:cNvSpPr>
          <p:nvPr>
            <p:ph type="sldNum" sz="quarter" idx="5"/>
          </p:nvPr>
        </p:nvSpPr>
        <p:spPr/>
        <p:txBody>
          <a:bodyPr/>
          <a:lstStyle/>
          <a:p>
            <a:fld id="{7F6E196A-0129-47C1-8896-C0042F8DBB1D}" type="slidenum">
              <a:rPr lang="zh-TW" altLang="en-US" smtClean="0"/>
              <a:t>8</a:t>
            </a:fld>
            <a:endParaRPr lang="zh-TW" altLang="en-US"/>
          </a:p>
        </p:txBody>
      </p:sp>
    </p:spTree>
    <p:extLst>
      <p:ext uri="{BB962C8B-B14F-4D97-AF65-F5344CB8AC3E}">
        <p14:creationId xmlns:p14="http://schemas.microsoft.com/office/powerpoint/2010/main" val="356165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這個部份是我們顯示的結果，上圖為</a:t>
            </a:r>
            <a:r>
              <a:rPr lang="en-US" altLang="zh-TW"/>
              <a:t>VS</a:t>
            </a:r>
            <a:r>
              <a:rPr lang="zh-TW" altLang="en-US"/>
              <a:t> </a:t>
            </a:r>
            <a:r>
              <a:rPr lang="en-US" altLang="zh-TW"/>
              <a:t>Code</a:t>
            </a:r>
            <a:r>
              <a:rPr lang="zh-TW" altLang="en-US"/>
              <a:t>中終端機執行的狀況，</a:t>
            </a:r>
            <a:endParaRPr lang="en-US" altLang="zh-TW"/>
          </a:p>
          <a:p>
            <a:r>
              <a:rPr lang="zh-TW" altLang="en-US"/>
              <a:t>右圖為編譯完成後的圖表顯示，</a:t>
            </a:r>
            <a:endParaRPr lang="en-US" altLang="zh-TW"/>
          </a:p>
          <a:p>
            <a:endParaRPr lang="en-US" altLang="zh-TW"/>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a:latin typeface="微軟正黑體"/>
                <a:ea typeface="微軟正黑體"/>
                <a:cs typeface="+mn-lt"/>
              </a:rPr>
              <a:t>詳細的程式碼部分可從掃描</a:t>
            </a:r>
            <a:r>
              <a:rPr lang="en-US" altLang="zh-TW" sz="1200" b="1">
                <a:latin typeface="微軟正黑體"/>
                <a:ea typeface="微軟正黑體"/>
                <a:cs typeface="+mn-lt"/>
              </a:rPr>
              <a:t>QR</a:t>
            </a:r>
            <a:r>
              <a:rPr lang="zh-TW" altLang="en-US" sz="1200" b="1">
                <a:latin typeface="微軟正黑體"/>
                <a:ea typeface="微軟正黑體"/>
                <a:cs typeface="+mn-lt"/>
              </a:rPr>
              <a:t> </a:t>
            </a:r>
            <a:r>
              <a:rPr lang="en-US" altLang="zh-TW" sz="1200" b="1">
                <a:latin typeface="微軟正黑體"/>
                <a:ea typeface="微軟正黑體"/>
                <a:cs typeface="+mn-lt"/>
              </a:rPr>
              <a:t>Code</a:t>
            </a:r>
            <a:r>
              <a:rPr lang="zh-TW" altLang="en-US" sz="1200" b="1">
                <a:latin typeface="微軟正黑體"/>
                <a:ea typeface="微軟正黑體"/>
                <a:cs typeface="+mn-lt"/>
              </a:rPr>
              <a:t>觀看</a:t>
            </a:r>
          </a:p>
        </p:txBody>
      </p:sp>
      <p:sp>
        <p:nvSpPr>
          <p:cNvPr id="4" name="投影片編號版面配置區 3"/>
          <p:cNvSpPr>
            <a:spLocks noGrp="1"/>
          </p:cNvSpPr>
          <p:nvPr>
            <p:ph type="sldNum" sz="quarter" idx="5"/>
          </p:nvPr>
        </p:nvSpPr>
        <p:spPr/>
        <p:txBody>
          <a:bodyPr/>
          <a:lstStyle/>
          <a:p>
            <a:fld id="{7F6E196A-0129-47C1-8896-C0042F8DBB1D}" type="slidenum">
              <a:rPr lang="zh-TW" altLang="en-US" smtClean="0"/>
              <a:t>9</a:t>
            </a:fld>
            <a:endParaRPr lang="zh-TW" altLang="en-US"/>
          </a:p>
        </p:txBody>
      </p:sp>
    </p:spTree>
    <p:extLst>
      <p:ext uri="{BB962C8B-B14F-4D97-AF65-F5344CB8AC3E}">
        <p14:creationId xmlns:p14="http://schemas.microsoft.com/office/powerpoint/2010/main" val="42815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a:solidFill>
                  <a:srgbClr val="000000"/>
                </a:solidFill>
                <a:effectLst/>
                <a:latin typeface="noto sans tc"/>
                <a:ea typeface="新細明體"/>
              </a:rPr>
              <a:t>台灣的空氣汙染在</a:t>
            </a:r>
            <a:r>
              <a:rPr lang="en-US" altLang="zh-TW" b="0" i="0">
                <a:solidFill>
                  <a:srgbClr val="000000"/>
                </a:solidFill>
                <a:effectLst/>
                <a:latin typeface="noto sans tc"/>
                <a:ea typeface="新細明體"/>
              </a:rPr>
              <a:t>2016 </a:t>
            </a:r>
            <a:r>
              <a:rPr lang="zh-TW" altLang="en-US" b="0" i="0">
                <a:solidFill>
                  <a:srgbClr val="000000"/>
                </a:solidFill>
                <a:effectLst/>
                <a:latin typeface="noto sans tc"/>
                <a:ea typeface="新細明體"/>
              </a:rPr>
              <a:t>年，在</a:t>
            </a:r>
            <a:r>
              <a:rPr lang="en-US" altLang="zh-TW" b="0" i="0">
                <a:solidFill>
                  <a:srgbClr val="000000"/>
                </a:solidFill>
                <a:effectLst/>
                <a:latin typeface="noto sans tc"/>
                <a:ea typeface="新細明體"/>
              </a:rPr>
              <a:t>OECD</a:t>
            </a:r>
            <a:r>
              <a:rPr lang="zh-TW" altLang="en-US" b="0" i="0">
                <a:solidFill>
                  <a:srgbClr val="000000"/>
                </a:solidFill>
                <a:effectLst/>
                <a:latin typeface="noto sans tc"/>
                <a:ea typeface="新細明體"/>
              </a:rPr>
              <a:t>公布的環境品質指標排名中，臺灣在「空氣污染」一項幾近墊底，</a:t>
            </a:r>
            <a:r>
              <a:rPr lang="zh-TW" altLang="en-US">
                <a:solidFill>
                  <a:srgbClr val="000000"/>
                </a:solidFill>
                <a:latin typeface="noto sans tc"/>
                <a:ea typeface="新細明體"/>
              </a:rPr>
              <a:t>在</a:t>
            </a:r>
            <a:r>
              <a:rPr lang="en-US" altLang="zh-TW" b="0" i="0">
                <a:solidFill>
                  <a:srgbClr val="000000"/>
                </a:solidFill>
                <a:effectLst/>
                <a:latin typeface="noto sans tc"/>
                <a:ea typeface="新細明體"/>
              </a:rPr>
              <a:t>39 </a:t>
            </a:r>
            <a:r>
              <a:rPr lang="zh-TW" altLang="en-US" b="0" i="0">
                <a:solidFill>
                  <a:srgbClr val="000000"/>
                </a:solidFill>
                <a:effectLst/>
                <a:latin typeface="noto sans tc"/>
                <a:ea typeface="新細明體"/>
              </a:rPr>
              <a:t>國中排名第 </a:t>
            </a:r>
            <a:r>
              <a:rPr lang="en-US" altLang="zh-TW" b="0" i="0">
                <a:solidFill>
                  <a:srgbClr val="000000"/>
                </a:solidFill>
                <a:effectLst/>
                <a:latin typeface="noto sans tc"/>
                <a:ea typeface="新細明體"/>
              </a:rPr>
              <a:t>37</a:t>
            </a:r>
            <a:r>
              <a:rPr lang="zh-TW" altLang="en-US" b="0" i="0">
                <a:solidFill>
                  <a:srgbClr val="000000"/>
                </a:solidFill>
                <a:effectLst/>
                <a:latin typeface="noto sans tc"/>
                <a:ea typeface="新細明體"/>
              </a:rPr>
              <a:t>。</a:t>
            </a:r>
            <a:endParaRPr lang="en-US" altLang="zh-TW" b="0" i="0">
              <a:solidFill>
                <a:srgbClr val="000000"/>
              </a:solidFill>
              <a:effectLst/>
              <a:latin typeface="noto sans tc"/>
              <a:ea typeface="新細明體"/>
            </a:endParaRPr>
          </a:p>
          <a:p>
            <a:endParaRPr lang="en-US" altLang="zh-TW" b="0" i="0">
              <a:solidFill>
                <a:srgbClr val="000000"/>
              </a:solidFill>
              <a:effectLst/>
              <a:latin typeface="noto sans tc"/>
            </a:endParaRPr>
          </a:p>
          <a:p>
            <a:r>
              <a:rPr lang="zh-TW" altLang="en-US"/>
              <a:t>那台灣的空污主要來源，</a:t>
            </a:r>
            <a:r>
              <a:rPr lang="zh-TW" altLang="en-US" b="0" i="0">
                <a:solidFill>
                  <a:srgbClr val="000000"/>
                </a:solidFill>
                <a:effectLst/>
                <a:latin typeface="noto sans tc"/>
              </a:rPr>
              <a:t>根據環保署資料，臺灣的境外空氣污染主要源於中國，但境外污染只佔臺灣空污成因的四成，另外六成污染源都在我們的環境生成。境內污染源包括移動污染源，主要為交通運輸排放之廢氣；與固定污染源，包括火力發電廠，與鋼鐵與石化等高污染產業工廠排放。</a:t>
            </a:r>
            <a:endParaRPr lang="en-US" altLang="zh-TW" b="0" i="0">
              <a:solidFill>
                <a:srgbClr val="000000"/>
              </a:solidFill>
              <a:effectLst/>
              <a:latin typeface="noto sans tc"/>
            </a:endParaRPr>
          </a:p>
          <a:p>
            <a:r>
              <a:rPr lang="zh-TW" altLang="en-US" b="0" i="0">
                <a:solidFill>
                  <a:srgbClr val="000000"/>
                </a:solidFill>
                <a:effectLst/>
                <a:latin typeface="noto sans tc"/>
              </a:rPr>
              <a:t>而交通運輸造成的空污，老舊而排氣管制寬鬆的一、二期柴油車的排放廢氣是大宗。</a:t>
            </a:r>
            <a:endParaRPr lang="en-US" altLang="zh-TW" b="0" i="0">
              <a:solidFill>
                <a:srgbClr val="000000"/>
              </a:solidFill>
              <a:effectLst/>
              <a:latin typeface="noto sans tc"/>
            </a:endParaRPr>
          </a:p>
          <a:p>
            <a:endParaRPr lang="en-US" altLang="zh-TW" b="0" i="0">
              <a:solidFill>
                <a:srgbClr val="000000"/>
              </a:solidFill>
              <a:effectLst/>
              <a:latin typeface="noto sans tc"/>
            </a:endParaRPr>
          </a:p>
          <a:p>
            <a:pPr algn="l"/>
            <a:r>
              <a:rPr lang="zh-TW" altLang="en-US" b="1" i="0">
                <a:solidFill>
                  <a:srgbClr val="000000"/>
                </a:solidFill>
                <a:effectLst/>
                <a:latin typeface="noto sans tc"/>
              </a:rPr>
              <a:t>解決空污，從減少化石燃料依賴著手</a:t>
            </a:r>
          </a:p>
          <a:p>
            <a:pPr algn="l"/>
            <a:r>
              <a:rPr lang="zh-TW" altLang="en-US" b="0" i="0">
                <a:solidFill>
                  <a:srgbClr val="000000"/>
                </a:solidFill>
                <a:effectLst/>
                <a:latin typeface="noto sans tc"/>
              </a:rPr>
              <a:t>火力發電、鋼鐵、石化廠排放與汽機車等交通運輸等，眾多空污的主因都源自於使用化石燃料。減少依賴化石燃料，支持潔淨的再生能源，才能保障公眾的健康安全。</a:t>
            </a:r>
          </a:p>
        </p:txBody>
      </p:sp>
      <p:sp>
        <p:nvSpPr>
          <p:cNvPr id="4" name="投影片編號版面配置區 3"/>
          <p:cNvSpPr>
            <a:spLocks noGrp="1"/>
          </p:cNvSpPr>
          <p:nvPr>
            <p:ph type="sldNum" sz="quarter" idx="5"/>
          </p:nvPr>
        </p:nvSpPr>
        <p:spPr/>
        <p:txBody>
          <a:bodyPr/>
          <a:lstStyle/>
          <a:p>
            <a:fld id="{7F6E196A-0129-47C1-8896-C0042F8DBB1D}" type="slidenum">
              <a:rPr lang="zh-TW" altLang="en-US" smtClean="0"/>
              <a:t>10</a:t>
            </a:fld>
            <a:endParaRPr lang="zh-TW" altLang="en-US"/>
          </a:p>
        </p:txBody>
      </p:sp>
    </p:spTree>
    <p:extLst>
      <p:ext uri="{BB962C8B-B14F-4D97-AF65-F5344CB8AC3E}">
        <p14:creationId xmlns:p14="http://schemas.microsoft.com/office/powerpoint/2010/main" val="27492584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11" name="任意多边形 4">
            <a:extLst>
              <a:ext uri="{FF2B5EF4-FFF2-40B4-BE49-F238E27FC236}">
                <a16:creationId xmlns:a16="http://schemas.microsoft.com/office/drawing/2014/main" id="{531A0BF1-E67B-49E2-997F-A452E349547B}"/>
              </a:ext>
            </a:extLst>
          </p:cNvPr>
          <p:cNvSpPr/>
          <p:nvPr userDrawn="1"/>
        </p:nvSpPr>
        <p:spPr>
          <a:xfrm>
            <a:off x="0" y="0"/>
            <a:ext cx="6933445" cy="6858000"/>
          </a:xfrm>
          <a:custGeom>
            <a:avLst/>
            <a:gdLst>
              <a:gd name="connsiteX0" fmla="*/ 0 w 6934348"/>
              <a:gd name="connsiteY0" fmla="*/ 0 h 6858000"/>
              <a:gd name="connsiteX1" fmla="*/ 3301705 w 6934348"/>
              <a:gd name="connsiteY1" fmla="*/ 0 h 6858000"/>
              <a:gd name="connsiteX2" fmla="*/ 4779580 w 6934348"/>
              <a:gd name="connsiteY2" fmla="*/ 1209403 h 6858000"/>
              <a:gd name="connsiteX3" fmla="*/ 6934348 w 6934348"/>
              <a:gd name="connsiteY3" fmla="*/ 2972734 h 6858000"/>
              <a:gd name="connsiteX4" fmla="*/ 5625286 w 6934348"/>
              <a:gd name="connsiteY4" fmla="*/ 4577091 h 6858000"/>
              <a:gd name="connsiteX5" fmla="*/ 5626079 w 6934348"/>
              <a:gd name="connsiteY5" fmla="*/ 4577740 h 6858000"/>
              <a:gd name="connsiteX6" fmla="*/ 3764775 w 6934348"/>
              <a:gd name="connsiteY6" fmla="*/ 6858000 h 6858000"/>
              <a:gd name="connsiteX7" fmla="*/ 3538847 w 6934348"/>
              <a:gd name="connsiteY7" fmla="*/ 6858000 h 6858000"/>
              <a:gd name="connsiteX8" fmla="*/ 170655 w 6934348"/>
              <a:gd name="connsiteY8" fmla="*/ 6858000 h 6858000"/>
              <a:gd name="connsiteX9" fmla="*/ 0 w 6934348"/>
              <a:gd name="connsiteY9" fmla="*/ 6858000 h 6858000"/>
              <a:gd name="connsiteX10" fmla="*/ 0 w 6934348"/>
              <a:gd name="connsiteY10" fmla="*/ 895854 h 6858000"/>
              <a:gd name="connsiteX11" fmla="*/ 0 w 6934348"/>
              <a:gd name="connsiteY11" fmla="*/ 59376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34348" h="6858000">
                <a:moveTo>
                  <a:pt x="0" y="0"/>
                </a:moveTo>
                <a:lnTo>
                  <a:pt x="3301705" y="0"/>
                </a:lnTo>
                <a:lnTo>
                  <a:pt x="4779580" y="1209403"/>
                </a:lnTo>
                <a:lnTo>
                  <a:pt x="6934348" y="2972734"/>
                </a:lnTo>
                <a:lnTo>
                  <a:pt x="5625286" y="4577091"/>
                </a:lnTo>
                <a:lnTo>
                  <a:pt x="5626079" y="4577740"/>
                </a:lnTo>
                <a:lnTo>
                  <a:pt x="3764775" y="6858000"/>
                </a:lnTo>
                <a:lnTo>
                  <a:pt x="3538847" y="6858000"/>
                </a:lnTo>
                <a:lnTo>
                  <a:pt x="170655" y="6858000"/>
                </a:lnTo>
                <a:lnTo>
                  <a:pt x="0" y="6858000"/>
                </a:lnTo>
                <a:lnTo>
                  <a:pt x="0" y="895854"/>
                </a:lnTo>
                <a:lnTo>
                  <a:pt x="0" y="593766"/>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1800">
              <a:solidFill>
                <a:prstClr val="white"/>
              </a:solidFill>
              <a:latin typeface="Calibri"/>
              <a:ea typeface="宋体" panose="02010600030101010101" pitchFamily="2" charset="-122"/>
            </a:endParaRPr>
          </a:p>
        </p:txBody>
      </p:sp>
      <p:sp>
        <p:nvSpPr>
          <p:cNvPr id="12" name="任意多边形 11">
            <a:extLst>
              <a:ext uri="{FF2B5EF4-FFF2-40B4-BE49-F238E27FC236}">
                <a16:creationId xmlns:a16="http://schemas.microsoft.com/office/drawing/2014/main" id="{F66E17B4-8B8D-42CA-99C0-B249CB119B6A}"/>
              </a:ext>
            </a:extLst>
          </p:cNvPr>
          <p:cNvSpPr/>
          <p:nvPr userDrawn="1"/>
        </p:nvSpPr>
        <p:spPr>
          <a:xfrm>
            <a:off x="794" y="1"/>
            <a:ext cx="6933445" cy="5130035"/>
          </a:xfrm>
          <a:custGeom>
            <a:avLst/>
            <a:gdLst>
              <a:gd name="connsiteX0" fmla="*/ 0 w 6934348"/>
              <a:gd name="connsiteY0" fmla="*/ 0 h 5130035"/>
              <a:gd name="connsiteX1" fmla="*/ 3301705 w 6934348"/>
              <a:gd name="connsiteY1" fmla="*/ 0 h 5130035"/>
              <a:gd name="connsiteX2" fmla="*/ 4779580 w 6934348"/>
              <a:gd name="connsiteY2" fmla="*/ 1209403 h 5130035"/>
              <a:gd name="connsiteX3" fmla="*/ 6934348 w 6934348"/>
              <a:gd name="connsiteY3" fmla="*/ 2972734 h 5130035"/>
              <a:gd name="connsiteX4" fmla="*/ 5625286 w 6934348"/>
              <a:gd name="connsiteY4" fmla="*/ 4577091 h 5130035"/>
              <a:gd name="connsiteX5" fmla="*/ 5174116 w 6934348"/>
              <a:gd name="connsiteY5" fmla="*/ 5130035 h 5130035"/>
              <a:gd name="connsiteX6" fmla="*/ 3020032 w 6934348"/>
              <a:gd name="connsiteY6" fmla="*/ 3367264 h 5130035"/>
              <a:gd name="connsiteX7" fmla="*/ 3019347 w 6934348"/>
              <a:gd name="connsiteY7" fmla="*/ 3366704 h 5130035"/>
              <a:gd name="connsiteX8" fmla="*/ 0 w 6934348"/>
              <a:gd name="connsiteY8" fmla="*/ 895854 h 513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4348" h="5130035">
                <a:moveTo>
                  <a:pt x="0" y="0"/>
                </a:moveTo>
                <a:lnTo>
                  <a:pt x="3301705" y="0"/>
                </a:lnTo>
                <a:lnTo>
                  <a:pt x="4779580" y="1209403"/>
                </a:lnTo>
                <a:lnTo>
                  <a:pt x="6934348" y="2972734"/>
                </a:lnTo>
                <a:lnTo>
                  <a:pt x="5625286" y="4577091"/>
                </a:lnTo>
                <a:lnTo>
                  <a:pt x="5174116" y="5130035"/>
                </a:lnTo>
                <a:lnTo>
                  <a:pt x="3020032" y="3367264"/>
                </a:lnTo>
                <a:lnTo>
                  <a:pt x="3019347" y="3366704"/>
                </a:lnTo>
                <a:lnTo>
                  <a:pt x="0" y="895854"/>
                </a:lnTo>
                <a:close/>
              </a:path>
            </a:pathLst>
          </a:custGeom>
          <a:solidFill>
            <a:srgbClr val="39699B">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1800">
              <a:solidFill>
                <a:prstClr val="white"/>
              </a:solidFill>
              <a:latin typeface="Calibri"/>
              <a:ea typeface="宋体" panose="02010600030101010101" pitchFamily="2" charset="-122"/>
            </a:endParaRPr>
          </a:p>
        </p:txBody>
      </p:sp>
      <p:sp>
        <p:nvSpPr>
          <p:cNvPr id="13" name="任意多边形 8">
            <a:extLst>
              <a:ext uri="{FF2B5EF4-FFF2-40B4-BE49-F238E27FC236}">
                <a16:creationId xmlns:a16="http://schemas.microsoft.com/office/drawing/2014/main" id="{458AC393-A8F0-4FBC-A34D-A4A929D380CA}"/>
              </a:ext>
            </a:extLst>
          </p:cNvPr>
          <p:cNvSpPr/>
          <p:nvPr userDrawn="1"/>
        </p:nvSpPr>
        <p:spPr>
          <a:xfrm>
            <a:off x="171426" y="3367264"/>
            <a:ext cx="5454714" cy="3490736"/>
          </a:xfrm>
          <a:custGeom>
            <a:avLst/>
            <a:gdLst>
              <a:gd name="connsiteX0" fmla="*/ 2849377 w 5455424"/>
              <a:gd name="connsiteY0" fmla="*/ 0 h 3490736"/>
              <a:gd name="connsiteX1" fmla="*/ 5003461 w 5455424"/>
              <a:gd name="connsiteY1" fmla="*/ 1762771 h 3490736"/>
              <a:gd name="connsiteX2" fmla="*/ 5454631 w 5455424"/>
              <a:gd name="connsiteY2" fmla="*/ 1209827 h 3490736"/>
              <a:gd name="connsiteX3" fmla="*/ 5455424 w 5455424"/>
              <a:gd name="connsiteY3" fmla="*/ 1210476 h 3490736"/>
              <a:gd name="connsiteX4" fmla="*/ 3594120 w 5455424"/>
              <a:gd name="connsiteY4" fmla="*/ 3490736 h 3490736"/>
              <a:gd name="connsiteX5" fmla="*/ 0 w 5455424"/>
              <a:gd name="connsiteY5" fmla="*/ 3490736 h 3490736"/>
              <a:gd name="connsiteX6" fmla="*/ 2849377 w 5455424"/>
              <a:gd name="connsiteY6" fmla="*/ 0 h 349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5424" h="3490736">
                <a:moveTo>
                  <a:pt x="2849377" y="0"/>
                </a:moveTo>
                <a:lnTo>
                  <a:pt x="5003461" y="1762771"/>
                </a:lnTo>
                <a:lnTo>
                  <a:pt x="5454631" y="1209827"/>
                </a:lnTo>
                <a:lnTo>
                  <a:pt x="5455424" y="1210476"/>
                </a:lnTo>
                <a:lnTo>
                  <a:pt x="3594120" y="3490736"/>
                </a:lnTo>
                <a:lnTo>
                  <a:pt x="0" y="3490736"/>
                </a:lnTo>
                <a:lnTo>
                  <a:pt x="2849377" y="0"/>
                </a:lnTo>
                <a:close/>
              </a:path>
            </a:pathLst>
          </a:custGeom>
          <a:solidFill>
            <a:srgbClr val="39699B">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sz="1800">
              <a:solidFill>
                <a:prstClr val="white"/>
              </a:solidFill>
              <a:latin typeface="Calibri"/>
              <a:ea typeface="宋体" panose="02010600030101010101" pitchFamily="2" charset="-122"/>
            </a:endParaRPr>
          </a:p>
        </p:txBody>
      </p:sp>
      <p:sp>
        <p:nvSpPr>
          <p:cNvPr id="3" name="文字版面配置區 2">
            <a:extLst>
              <a:ext uri="{FF2B5EF4-FFF2-40B4-BE49-F238E27FC236}">
                <a16:creationId xmlns:a16="http://schemas.microsoft.com/office/drawing/2014/main" id="{92DDE3EB-0C08-41DC-85F6-1943222CD8A5}"/>
              </a:ext>
            </a:extLst>
          </p:cNvPr>
          <p:cNvSpPr>
            <a:spLocks noGrp="1"/>
          </p:cNvSpPr>
          <p:nvPr>
            <p:ph type="body" sz="quarter" idx="10" hasCustomPrompt="1"/>
          </p:nvPr>
        </p:nvSpPr>
        <p:spPr>
          <a:xfrm>
            <a:off x="7104077" y="2602619"/>
            <a:ext cx="4819918" cy="876300"/>
          </a:xfrm>
          <a:noFill/>
        </p:spPr>
        <p:txBody>
          <a:bodyPr wrap="square" rtlCol="0" anchor="t">
            <a:spAutoFit/>
          </a:bodyPr>
          <a:lstStyle>
            <a:lvl1pPr marL="0" indent="0" algn="r">
              <a:buNone/>
              <a:defRPr lang="zh-TW" altLang="en-US" sz="4799" b="1" cap="all" dirty="0">
                <a:solidFill>
                  <a:srgbClr val="FFFFFF"/>
                </a:solidFill>
                <a:effectLst>
                  <a:outerShdw blurRad="50800" dist="38100" dir="2700000" algn="tl" rotWithShape="0">
                    <a:prstClr val="black">
                      <a:alpha val="40000"/>
                    </a:prstClr>
                  </a:outerShdw>
                </a:effectLst>
                <a:latin typeface="Microsoft JhengHei"/>
                <a:ea typeface="Microsoft JhengHei"/>
                <a:cs typeface="+mn-lt"/>
              </a:defRPr>
            </a:lvl1pPr>
          </a:lstStyle>
          <a:p>
            <a:pPr marL="0" lvl="0" algn="r" defTabSz="914217"/>
            <a:r>
              <a:rPr lang="zh-TW" altLang="en-US"/>
              <a:t>新增標題</a:t>
            </a:r>
          </a:p>
        </p:txBody>
      </p:sp>
      <p:sp>
        <p:nvSpPr>
          <p:cNvPr id="5" name="文字版面配置區 4">
            <a:extLst>
              <a:ext uri="{FF2B5EF4-FFF2-40B4-BE49-F238E27FC236}">
                <a16:creationId xmlns:a16="http://schemas.microsoft.com/office/drawing/2014/main" id="{35B65211-58BA-4207-A382-FFE0AFCBC94D}"/>
              </a:ext>
            </a:extLst>
          </p:cNvPr>
          <p:cNvSpPr>
            <a:spLocks noGrp="1"/>
          </p:cNvSpPr>
          <p:nvPr>
            <p:ph type="body" sz="quarter" idx="11" hasCustomPrompt="1"/>
          </p:nvPr>
        </p:nvSpPr>
        <p:spPr>
          <a:xfrm>
            <a:off x="5977602" y="4841130"/>
            <a:ext cx="5851525" cy="496853"/>
          </a:xfrm>
          <a:noFill/>
        </p:spPr>
        <p:txBody>
          <a:bodyPr wrap="square" rtlCol="0">
            <a:spAutoFit/>
          </a:bodyPr>
          <a:lstStyle>
            <a:lvl1pPr marL="0" indent="0" algn="l">
              <a:buNone/>
              <a:defRPr lang="zh-TW" altLang="en-US" sz="2000" dirty="0">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defRPr>
            </a:lvl1pPr>
          </a:lstStyle>
          <a:p>
            <a:pPr marL="0" lvl="0" algn="r" defTabSz="914400"/>
            <a:r>
              <a:rPr lang="zh-TW" altLang="en-US"/>
              <a:t>新增副標題內容</a:t>
            </a:r>
          </a:p>
        </p:txBody>
      </p:sp>
    </p:spTree>
    <p:extLst>
      <p:ext uri="{BB962C8B-B14F-4D97-AF65-F5344CB8AC3E}">
        <p14:creationId xmlns:p14="http://schemas.microsoft.com/office/powerpoint/2010/main" val="46677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10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訂版面">
    <p:spTree>
      <p:nvGrpSpPr>
        <p:cNvPr id="1" name=""/>
        <p:cNvGrpSpPr/>
        <p:nvPr/>
      </p:nvGrpSpPr>
      <p:grpSpPr>
        <a:xfrm>
          <a:off x="0" y="0"/>
          <a:ext cx="0" cy="0"/>
          <a:chOff x="0" y="0"/>
          <a:chExt cx="0" cy="0"/>
        </a:xfrm>
      </p:grpSpPr>
      <p:sp>
        <p:nvSpPr>
          <p:cNvPr id="3" name="Rectangle 10">
            <a:extLst>
              <a:ext uri="{FF2B5EF4-FFF2-40B4-BE49-F238E27FC236}">
                <a16:creationId xmlns:a16="http://schemas.microsoft.com/office/drawing/2014/main" id="{73407F85-55DB-46BC-9E90-0866C5A72B51}"/>
              </a:ext>
            </a:extLst>
          </p:cNvPr>
          <p:cNvSpPr/>
          <p:nvPr userDrawn="1"/>
        </p:nvSpPr>
        <p:spPr>
          <a:xfrm>
            <a:off x="0" y="19050"/>
            <a:ext cx="12192000" cy="6858000"/>
          </a:xfrm>
          <a:prstGeom prst="rect">
            <a:avLst/>
          </a:prstGeom>
          <a:solidFill>
            <a:schemeClr val="bg1">
              <a:lumMod val="85000"/>
            </a:schemeClr>
          </a:solidFill>
          <a:ln w="127000">
            <a:solidFill>
              <a:srgbClr val="3969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軟正黑體" panose="020B0604030504040204" pitchFamily="34" charset="-120"/>
              <a:ea typeface="微軟正黑體" panose="020B0604030504040204" pitchFamily="34" charset="-120"/>
            </a:endParaRPr>
          </a:p>
        </p:txBody>
      </p:sp>
      <p:sp>
        <p:nvSpPr>
          <p:cNvPr id="10" name="Rectangle 6">
            <a:extLst>
              <a:ext uri="{FF2B5EF4-FFF2-40B4-BE49-F238E27FC236}">
                <a16:creationId xmlns:a16="http://schemas.microsoft.com/office/drawing/2014/main" id="{49969481-2B33-4C3E-A75A-0655848408CF}"/>
              </a:ext>
            </a:extLst>
          </p:cNvPr>
          <p:cNvSpPr>
            <a:spLocks noChangeArrowheads="1"/>
          </p:cNvSpPr>
          <p:nvPr userDrawn="1"/>
        </p:nvSpPr>
        <p:spPr bwMode="auto">
          <a:xfrm>
            <a:off x="6095207" y="2407624"/>
            <a:ext cx="4394422" cy="3726180"/>
          </a:xfrm>
          <a:prstGeom prst="rect">
            <a:avLst/>
          </a:prstGeom>
          <a:solidFill>
            <a:schemeClr val="tx1">
              <a:lumMod val="85000"/>
              <a:lumOff val="15000"/>
            </a:schemeClr>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11" name="Rectangle 7">
            <a:extLst>
              <a:ext uri="{FF2B5EF4-FFF2-40B4-BE49-F238E27FC236}">
                <a16:creationId xmlns:a16="http://schemas.microsoft.com/office/drawing/2014/main" id="{6AAB4055-17EF-4E3F-9105-36A831188499}"/>
              </a:ext>
            </a:extLst>
          </p:cNvPr>
          <p:cNvSpPr>
            <a:spLocks noChangeArrowheads="1"/>
          </p:cNvSpPr>
          <p:nvPr userDrawn="1"/>
        </p:nvSpPr>
        <p:spPr bwMode="auto">
          <a:xfrm>
            <a:off x="10070583" y="2409529"/>
            <a:ext cx="481744" cy="3724572"/>
          </a:xfrm>
          <a:prstGeom prst="rect">
            <a:avLst/>
          </a:prstGeom>
          <a:solidFill>
            <a:srgbClr val="39699A"/>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12" name="Freeform 29">
            <a:extLst>
              <a:ext uri="{FF2B5EF4-FFF2-40B4-BE49-F238E27FC236}">
                <a16:creationId xmlns:a16="http://schemas.microsoft.com/office/drawing/2014/main" id="{4D8FDFF9-488B-4D34-9AE6-94C737010B34}"/>
              </a:ext>
            </a:extLst>
          </p:cNvPr>
          <p:cNvSpPr>
            <a:spLocks/>
          </p:cNvSpPr>
          <p:nvPr userDrawn="1"/>
        </p:nvSpPr>
        <p:spPr bwMode="auto">
          <a:xfrm>
            <a:off x="9736458" y="4632029"/>
            <a:ext cx="341268" cy="1012032"/>
          </a:xfrm>
          <a:custGeom>
            <a:avLst/>
            <a:gdLst/>
            <a:ahLst/>
            <a:cxnLst>
              <a:cxn ang="0">
                <a:pos x="185" y="548"/>
              </a:cxn>
              <a:cxn ang="0">
                <a:pos x="185" y="274"/>
              </a:cxn>
              <a:cxn ang="0">
                <a:pos x="185" y="0"/>
              </a:cxn>
              <a:cxn ang="0">
                <a:pos x="129" y="159"/>
              </a:cxn>
              <a:cxn ang="0">
                <a:pos x="0" y="274"/>
              </a:cxn>
              <a:cxn ang="0">
                <a:pos x="129" y="390"/>
              </a:cxn>
              <a:cxn ang="0">
                <a:pos x="185" y="548"/>
              </a:cxn>
            </a:cxnLst>
            <a:rect l="0" t="0" r="r" b="b"/>
            <a:pathLst>
              <a:path w="185" h="548">
                <a:moveTo>
                  <a:pt x="185" y="548"/>
                </a:moveTo>
                <a:cubicBezTo>
                  <a:pt x="185" y="274"/>
                  <a:pt x="185" y="274"/>
                  <a:pt x="185" y="274"/>
                </a:cubicBezTo>
                <a:cubicBezTo>
                  <a:pt x="185" y="0"/>
                  <a:pt x="185" y="0"/>
                  <a:pt x="185" y="0"/>
                </a:cubicBezTo>
                <a:cubicBezTo>
                  <a:pt x="185" y="0"/>
                  <a:pt x="185" y="122"/>
                  <a:pt x="129" y="159"/>
                </a:cubicBezTo>
                <a:cubicBezTo>
                  <a:pt x="85" y="188"/>
                  <a:pt x="0" y="204"/>
                  <a:pt x="0" y="274"/>
                </a:cubicBezTo>
                <a:cubicBezTo>
                  <a:pt x="0" y="345"/>
                  <a:pt x="85" y="361"/>
                  <a:pt x="129" y="390"/>
                </a:cubicBezTo>
                <a:cubicBezTo>
                  <a:pt x="185" y="427"/>
                  <a:pt x="185" y="548"/>
                  <a:pt x="185" y="548"/>
                </a:cubicBezTo>
              </a:path>
            </a:pathLst>
          </a:custGeom>
          <a:solidFill>
            <a:srgbClr val="39699A"/>
          </a:solidFill>
          <a:ln w="9525">
            <a:noFill/>
            <a:round/>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14" name="Line 32">
            <a:extLst>
              <a:ext uri="{FF2B5EF4-FFF2-40B4-BE49-F238E27FC236}">
                <a16:creationId xmlns:a16="http://schemas.microsoft.com/office/drawing/2014/main" id="{46047BE0-B8F7-4755-AF43-545E9EA72905}"/>
              </a:ext>
            </a:extLst>
          </p:cNvPr>
          <p:cNvSpPr>
            <a:spLocks noChangeShapeType="1"/>
          </p:cNvSpPr>
          <p:nvPr userDrawn="1"/>
        </p:nvSpPr>
        <p:spPr bwMode="auto">
          <a:xfrm flipH="1">
            <a:off x="8856304" y="5364660"/>
            <a:ext cx="607140" cy="794"/>
          </a:xfrm>
          <a:prstGeom prst="line">
            <a:avLst/>
          </a:prstGeom>
          <a:noFill/>
          <a:ln w="9" cap="flat">
            <a:solidFill>
              <a:srgbClr val="FFFFFF"/>
            </a:solidFill>
            <a:prstDash val="solid"/>
            <a:miter lim="800000"/>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15" name="Oval 33">
            <a:extLst>
              <a:ext uri="{FF2B5EF4-FFF2-40B4-BE49-F238E27FC236}">
                <a16:creationId xmlns:a16="http://schemas.microsoft.com/office/drawing/2014/main" id="{5D6E9AE7-CA2C-4496-A3C7-807D4E8BC38E}"/>
              </a:ext>
            </a:extLst>
          </p:cNvPr>
          <p:cNvSpPr>
            <a:spLocks noChangeArrowheads="1"/>
          </p:cNvSpPr>
          <p:nvPr userDrawn="1"/>
        </p:nvSpPr>
        <p:spPr bwMode="auto">
          <a:xfrm>
            <a:off x="6514252" y="5099548"/>
            <a:ext cx="86508" cy="86519"/>
          </a:xfrm>
          <a:prstGeom prst="ellipse">
            <a:avLst/>
          </a:prstGeom>
          <a:solidFill>
            <a:schemeClr val="bg1"/>
          </a:solidFill>
          <a:ln w="9525">
            <a:noFill/>
            <a:round/>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16" name="Freeform 46">
            <a:extLst>
              <a:ext uri="{FF2B5EF4-FFF2-40B4-BE49-F238E27FC236}">
                <a16:creationId xmlns:a16="http://schemas.microsoft.com/office/drawing/2014/main" id="{C29E16C8-8CB3-41A9-96C5-97464CC31794}"/>
              </a:ext>
            </a:extLst>
          </p:cNvPr>
          <p:cNvSpPr>
            <a:spLocks/>
          </p:cNvSpPr>
          <p:nvPr userDrawn="1"/>
        </p:nvSpPr>
        <p:spPr bwMode="auto">
          <a:xfrm>
            <a:off x="9736458" y="3520779"/>
            <a:ext cx="341268" cy="1012032"/>
          </a:xfrm>
          <a:custGeom>
            <a:avLst/>
            <a:gdLst/>
            <a:ahLst/>
            <a:cxnLst>
              <a:cxn ang="0">
                <a:pos x="185" y="548"/>
              </a:cxn>
              <a:cxn ang="0">
                <a:pos x="185" y="274"/>
              </a:cxn>
              <a:cxn ang="0">
                <a:pos x="185" y="0"/>
              </a:cxn>
              <a:cxn ang="0">
                <a:pos x="129" y="159"/>
              </a:cxn>
              <a:cxn ang="0">
                <a:pos x="0" y="274"/>
              </a:cxn>
              <a:cxn ang="0">
                <a:pos x="129" y="390"/>
              </a:cxn>
              <a:cxn ang="0">
                <a:pos x="185" y="548"/>
              </a:cxn>
            </a:cxnLst>
            <a:rect l="0" t="0" r="r" b="b"/>
            <a:pathLst>
              <a:path w="185" h="548">
                <a:moveTo>
                  <a:pt x="185" y="548"/>
                </a:moveTo>
                <a:cubicBezTo>
                  <a:pt x="185" y="274"/>
                  <a:pt x="185" y="274"/>
                  <a:pt x="185" y="274"/>
                </a:cubicBezTo>
                <a:cubicBezTo>
                  <a:pt x="185" y="0"/>
                  <a:pt x="185" y="0"/>
                  <a:pt x="185" y="0"/>
                </a:cubicBezTo>
                <a:cubicBezTo>
                  <a:pt x="185" y="0"/>
                  <a:pt x="185" y="122"/>
                  <a:pt x="129" y="159"/>
                </a:cubicBezTo>
                <a:cubicBezTo>
                  <a:pt x="85" y="188"/>
                  <a:pt x="0" y="204"/>
                  <a:pt x="0" y="274"/>
                </a:cubicBezTo>
                <a:cubicBezTo>
                  <a:pt x="0" y="345"/>
                  <a:pt x="85" y="361"/>
                  <a:pt x="129" y="390"/>
                </a:cubicBezTo>
                <a:cubicBezTo>
                  <a:pt x="185" y="427"/>
                  <a:pt x="185" y="548"/>
                  <a:pt x="185" y="548"/>
                </a:cubicBezTo>
              </a:path>
            </a:pathLst>
          </a:custGeom>
          <a:solidFill>
            <a:srgbClr val="39699A"/>
          </a:solidFill>
          <a:ln w="9525">
            <a:noFill/>
            <a:round/>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18" name="Line 51">
            <a:extLst>
              <a:ext uri="{FF2B5EF4-FFF2-40B4-BE49-F238E27FC236}">
                <a16:creationId xmlns:a16="http://schemas.microsoft.com/office/drawing/2014/main" id="{9081DA0B-AF79-4CE9-8CD5-23959DEF2586}"/>
              </a:ext>
            </a:extLst>
          </p:cNvPr>
          <p:cNvSpPr>
            <a:spLocks noChangeShapeType="1"/>
          </p:cNvSpPr>
          <p:nvPr userDrawn="1"/>
        </p:nvSpPr>
        <p:spPr bwMode="auto">
          <a:xfrm flipH="1">
            <a:off x="8856304" y="4253410"/>
            <a:ext cx="607140" cy="794"/>
          </a:xfrm>
          <a:prstGeom prst="line">
            <a:avLst/>
          </a:prstGeom>
          <a:noFill/>
          <a:ln w="9" cap="flat">
            <a:solidFill>
              <a:srgbClr val="FFFFFF"/>
            </a:solidFill>
            <a:prstDash val="solid"/>
            <a:miter lim="800000"/>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19" name="Oval 52">
            <a:extLst>
              <a:ext uri="{FF2B5EF4-FFF2-40B4-BE49-F238E27FC236}">
                <a16:creationId xmlns:a16="http://schemas.microsoft.com/office/drawing/2014/main" id="{2C1FEAE0-9243-4CC6-9115-958AF875ACB5}"/>
              </a:ext>
            </a:extLst>
          </p:cNvPr>
          <p:cNvSpPr>
            <a:spLocks noChangeArrowheads="1"/>
          </p:cNvSpPr>
          <p:nvPr userDrawn="1"/>
        </p:nvSpPr>
        <p:spPr bwMode="auto">
          <a:xfrm>
            <a:off x="6514252" y="3988298"/>
            <a:ext cx="86508" cy="86519"/>
          </a:xfrm>
          <a:prstGeom prst="ellipse">
            <a:avLst/>
          </a:prstGeom>
          <a:solidFill>
            <a:schemeClr val="bg1"/>
          </a:solidFill>
          <a:ln w="9525">
            <a:noFill/>
            <a:round/>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20" name="Freeform 57">
            <a:extLst>
              <a:ext uri="{FF2B5EF4-FFF2-40B4-BE49-F238E27FC236}">
                <a16:creationId xmlns:a16="http://schemas.microsoft.com/office/drawing/2014/main" id="{B7343429-618A-4DE9-AD03-767AE0D824CE}"/>
              </a:ext>
            </a:extLst>
          </p:cNvPr>
          <p:cNvSpPr>
            <a:spLocks/>
          </p:cNvSpPr>
          <p:nvPr userDrawn="1"/>
        </p:nvSpPr>
        <p:spPr bwMode="auto">
          <a:xfrm>
            <a:off x="9736458" y="2409529"/>
            <a:ext cx="341268" cy="1012032"/>
          </a:xfrm>
          <a:custGeom>
            <a:avLst/>
            <a:gdLst/>
            <a:ahLst/>
            <a:cxnLst>
              <a:cxn ang="0">
                <a:pos x="185" y="548"/>
              </a:cxn>
              <a:cxn ang="0">
                <a:pos x="185" y="274"/>
              </a:cxn>
              <a:cxn ang="0">
                <a:pos x="185" y="0"/>
              </a:cxn>
              <a:cxn ang="0">
                <a:pos x="129" y="159"/>
              </a:cxn>
              <a:cxn ang="0">
                <a:pos x="0" y="274"/>
              </a:cxn>
              <a:cxn ang="0">
                <a:pos x="129" y="390"/>
              </a:cxn>
              <a:cxn ang="0">
                <a:pos x="185" y="548"/>
              </a:cxn>
            </a:cxnLst>
            <a:rect l="0" t="0" r="r" b="b"/>
            <a:pathLst>
              <a:path w="185" h="548">
                <a:moveTo>
                  <a:pt x="185" y="548"/>
                </a:moveTo>
                <a:cubicBezTo>
                  <a:pt x="185" y="274"/>
                  <a:pt x="185" y="274"/>
                  <a:pt x="185" y="274"/>
                </a:cubicBezTo>
                <a:cubicBezTo>
                  <a:pt x="185" y="0"/>
                  <a:pt x="185" y="0"/>
                  <a:pt x="185" y="0"/>
                </a:cubicBezTo>
                <a:cubicBezTo>
                  <a:pt x="185" y="0"/>
                  <a:pt x="185" y="122"/>
                  <a:pt x="129" y="159"/>
                </a:cubicBezTo>
                <a:cubicBezTo>
                  <a:pt x="85" y="188"/>
                  <a:pt x="0" y="204"/>
                  <a:pt x="0" y="274"/>
                </a:cubicBezTo>
                <a:cubicBezTo>
                  <a:pt x="0" y="345"/>
                  <a:pt x="85" y="361"/>
                  <a:pt x="129" y="390"/>
                </a:cubicBezTo>
                <a:cubicBezTo>
                  <a:pt x="185" y="427"/>
                  <a:pt x="185" y="548"/>
                  <a:pt x="185" y="548"/>
                </a:cubicBezTo>
              </a:path>
            </a:pathLst>
          </a:custGeom>
          <a:solidFill>
            <a:srgbClr val="39699A"/>
          </a:solidFill>
          <a:ln w="9525">
            <a:noFill/>
            <a:round/>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22" name="Line 61">
            <a:extLst>
              <a:ext uri="{FF2B5EF4-FFF2-40B4-BE49-F238E27FC236}">
                <a16:creationId xmlns:a16="http://schemas.microsoft.com/office/drawing/2014/main" id="{2B8B399E-4D85-4A09-BC35-4CDC64315001}"/>
              </a:ext>
            </a:extLst>
          </p:cNvPr>
          <p:cNvSpPr>
            <a:spLocks noChangeShapeType="1"/>
          </p:cNvSpPr>
          <p:nvPr userDrawn="1"/>
        </p:nvSpPr>
        <p:spPr bwMode="auto">
          <a:xfrm flipH="1">
            <a:off x="8856304" y="3142160"/>
            <a:ext cx="607140" cy="794"/>
          </a:xfrm>
          <a:prstGeom prst="line">
            <a:avLst/>
          </a:prstGeom>
          <a:noFill/>
          <a:ln w="9" cap="flat">
            <a:solidFill>
              <a:srgbClr val="FFFFFF"/>
            </a:solidFill>
            <a:prstDash val="solid"/>
            <a:miter lim="800000"/>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23" name="Oval 62">
            <a:extLst>
              <a:ext uri="{FF2B5EF4-FFF2-40B4-BE49-F238E27FC236}">
                <a16:creationId xmlns:a16="http://schemas.microsoft.com/office/drawing/2014/main" id="{D1F266A7-9621-4F71-8092-331FE24D036B}"/>
              </a:ext>
            </a:extLst>
          </p:cNvPr>
          <p:cNvSpPr>
            <a:spLocks noChangeArrowheads="1"/>
          </p:cNvSpPr>
          <p:nvPr userDrawn="1"/>
        </p:nvSpPr>
        <p:spPr bwMode="auto">
          <a:xfrm>
            <a:off x="6514252" y="2877048"/>
            <a:ext cx="86508" cy="86519"/>
          </a:xfrm>
          <a:prstGeom prst="ellipse">
            <a:avLst/>
          </a:prstGeom>
          <a:solidFill>
            <a:schemeClr val="bg1"/>
          </a:solidFill>
          <a:ln w="9525">
            <a:noFill/>
            <a:round/>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27" name="Rectangle 6">
            <a:extLst>
              <a:ext uri="{FF2B5EF4-FFF2-40B4-BE49-F238E27FC236}">
                <a16:creationId xmlns:a16="http://schemas.microsoft.com/office/drawing/2014/main" id="{7C224D1C-079C-46CF-B5AB-B6056DB5551B}"/>
              </a:ext>
            </a:extLst>
          </p:cNvPr>
          <p:cNvSpPr>
            <a:spLocks noChangeArrowheads="1"/>
          </p:cNvSpPr>
          <p:nvPr userDrawn="1"/>
        </p:nvSpPr>
        <p:spPr bwMode="auto">
          <a:xfrm flipH="1">
            <a:off x="1702372" y="2407624"/>
            <a:ext cx="4394422" cy="3726180"/>
          </a:xfrm>
          <a:prstGeom prst="rect">
            <a:avLst/>
          </a:prstGeom>
          <a:solidFill>
            <a:schemeClr val="tx1">
              <a:lumMod val="85000"/>
              <a:lumOff val="15000"/>
            </a:schemeClr>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28" name="Rectangle 7">
            <a:extLst>
              <a:ext uri="{FF2B5EF4-FFF2-40B4-BE49-F238E27FC236}">
                <a16:creationId xmlns:a16="http://schemas.microsoft.com/office/drawing/2014/main" id="{BD5695A3-99B9-49CF-BF78-3626597BCAE7}"/>
              </a:ext>
            </a:extLst>
          </p:cNvPr>
          <p:cNvSpPr>
            <a:spLocks noChangeArrowheads="1"/>
          </p:cNvSpPr>
          <p:nvPr userDrawn="1"/>
        </p:nvSpPr>
        <p:spPr bwMode="auto">
          <a:xfrm flipH="1">
            <a:off x="1639673" y="2409529"/>
            <a:ext cx="481744" cy="3724572"/>
          </a:xfrm>
          <a:prstGeom prst="rect">
            <a:avLst/>
          </a:prstGeom>
          <a:solidFill>
            <a:srgbClr val="39699A"/>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29" name="Freeform 29">
            <a:extLst>
              <a:ext uri="{FF2B5EF4-FFF2-40B4-BE49-F238E27FC236}">
                <a16:creationId xmlns:a16="http://schemas.microsoft.com/office/drawing/2014/main" id="{80885046-36C1-4113-B897-B46F232588E9}"/>
              </a:ext>
            </a:extLst>
          </p:cNvPr>
          <p:cNvSpPr>
            <a:spLocks/>
          </p:cNvSpPr>
          <p:nvPr userDrawn="1"/>
        </p:nvSpPr>
        <p:spPr bwMode="auto">
          <a:xfrm flipH="1">
            <a:off x="2114275" y="4632029"/>
            <a:ext cx="341268" cy="1012032"/>
          </a:xfrm>
          <a:custGeom>
            <a:avLst/>
            <a:gdLst/>
            <a:ahLst/>
            <a:cxnLst>
              <a:cxn ang="0">
                <a:pos x="185" y="548"/>
              </a:cxn>
              <a:cxn ang="0">
                <a:pos x="185" y="274"/>
              </a:cxn>
              <a:cxn ang="0">
                <a:pos x="185" y="0"/>
              </a:cxn>
              <a:cxn ang="0">
                <a:pos x="129" y="159"/>
              </a:cxn>
              <a:cxn ang="0">
                <a:pos x="0" y="274"/>
              </a:cxn>
              <a:cxn ang="0">
                <a:pos x="129" y="390"/>
              </a:cxn>
              <a:cxn ang="0">
                <a:pos x="185" y="548"/>
              </a:cxn>
            </a:cxnLst>
            <a:rect l="0" t="0" r="r" b="b"/>
            <a:pathLst>
              <a:path w="185" h="548">
                <a:moveTo>
                  <a:pt x="185" y="548"/>
                </a:moveTo>
                <a:cubicBezTo>
                  <a:pt x="185" y="274"/>
                  <a:pt x="185" y="274"/>
                  <a:pt x="185" y="274"/>
                </a:cubicBezTo>
                <a:cubicBezTo>
                  <a:pt x="185" y="0"/>
                  <a:pt x="185" y="0"/>
                  <a:pt x="185" y="0"/>
                </a:cubicBezTo>
                <a:cubicBezTo>
                  <a:pt x="185" y="0"/>
                  <a:pt x="185" y="122"/>
                  <a:pt x="129" y="159"/>
                </a:cubicBezTo>
                <a:cubicBezTo>
                  <a:pt x="85" y="188"/>
                  <a:pt x="0" y="204"/>
                  <a:pt x="0" y="274"/>
                </a:cubicBezTo>
                <a:cubicBezTo>
                  <a:pt x="0" y="345"/>
                  <a:pt x="85" y="361"/>
                  <a:pt x="129" y="390"/>
                </a:cubicBezTo>
                <a:cubicBezTo>
                  <a:pt x="185" y="427"/>
                  <a:pt x="185" y="548"/>
                  <a:pt x="185" y="548"/>
                </a:cubicBezTo>
              </a:path>
            </a:pathLst>
          </a:custGeom>
          <a:solidFill>
            <a:srgbClr val="39699A"/>
          </a:solidFill>
          <a:ln w="9525">
            <a:noFill/>
            <a:round/>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31" name="Line 32">
            <a:extLst>
              <a:ext uri="{FF2B5EF4-FFF2-40B4-BE49-F238E27FC236}">
                <a16:creationId xmlns:a16="http://schemas.microsoft.com/office/drawing/2014/main" id="{344D1C51-396B-4A68-9113-2A250B4CB761}"/>
              </a:ext>
            </a:extLst>
          </p:cNvPr>
          <p:cNvSpPr>
            <a:spLocks noChangeShapeType="1"/>
          </p:cNvSpPr>
          <p:nvPr userDrawn="1"/>
        </p:nvSpPr>
        <p:spPr bwMode="auto">
          <a:xfrm>
            <a:off x="2728557" y="5364660"/>
            <a:ext cx="607140" cy="794"/>
          </a:xfrm>
          <a:prstGeom prst="line">
            <a:avLst/>
          </a:prstGeom>
          <a:noFill/>
          <a:ln w="9" cap="flat">
            <a:solidFill>
              <a:srgbClr val="FFFFFF"/>
            </a:solidFill>
            <a:prstDash val="solid"/>
            <a:miter lim="800000"/>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32" name="Oval 33">
            <a:extLst>
              <a:ext uri="{FF2B5EF4-FFF2-40B4-BE49-F238E27FC236}">
                <a16:creationId xmlns:a16="http://schemas.microsoft.com/office/drawing/2014/main" id="{733577C6-652A-4BBA-8589-C037B1569C83}"/>
              </a:ext>
            </a:extLst>
          </p:cNvPr>
          <p:cNvSpPr>
            <a:spLocks noChangeArrowheads="1"/>
          </p:cNvSpPr>
          <p:nvPr userDrawn="1"/>
        </p:nvSpPr>
        <p:spPr bwMode="auto">
          <a:xfrm flipH="1">
            <a:off x="5591241" y="5099548"/>
            <a:ext cx="86508" cy="86519"/>
          </a:xfrm>
          <a:prstGeom prst="ellipse">
            <a:avLst/>
          </a:prstGeom>
          <a:solidFill>
            <a:schemeClr val="bg1"/>
          </a:solidFill>
          <a:ln w="9525">
            <a:noFill/>
            <a:round/>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33" name="Freeform 46">
            <a:extLst>
              <a:ext uri="{FF2B5EF4-FFF2-40B4-BE49-F238E27FC236}">
                <a16:creationId xmlns:a16="http://schemas.microsoft.com/office/drawing/2014/main" id="{27E42703-8010-4644-BD4C-CB57BE62593D}"/>
              </a:ext>
            </a:extLst>
          </p:cNvPr>
          <p:cNvSpPr>
            <a:spLocks/>
          </p:cNvSpPr>
          <p:nvPr userDrawn="1"/>
        </p:nvSpPr>
        <p:spPr bwMode="auto">
          <a:xfrm flipH="1">
            <a:off x="2114275" y="3520779"/>
            <a:ext cx="341268" cy="1012032"/>
          </a:xfrm>
          <a:custGeom>
            <a:avLst/>
            <a:gdLst/>
            <a:ahLst/>
            <a:cxnLst>
              <a:cxn ang="0">
                <a:pos x="185" y="548"/>
              </a:cxn>
              <a:cxn ang="0">
                <a:pos x="185" y="274"/>
              </a:cxn>
              <a:cxn ang="0">
                <a:pos x="185" y="0"/>
              </a:cxn>
              <a:cxn ang="0">
                <a:pos x="129" y="159"/>
              </a:cxn>
              <a:cxn ang="0">
                <a:pos x="0" y="274"/>
              </a:cxn>
              <a:cxn ang="0">
                <a:pos x="129" y="390"/>
              </a:cxn>
              <a:cxn ang="0">
                <a:pos x="185" y="548"/>
              </a:cxn>
            </a:cxnLst>
            <a:rect l="0" t="0" r="r" b="b"/>
            <a:pathLst>
              <a:path w="185" h="548">
                <a:moveTo>
                  <a:pt x="185" y="548"/>
                </a:moveTo>
                <a:cubicBezTo>
                  <a:pt x="185" y="274"/>
                  <a:pt x="185" y="274"/>
                  <a:pt x="185" y="274"/>
                </a:cubicBezTo>
                <a:cubicBezTo>
                  <a:pt x="185" y="0"/>
                  <a:pt x="185" y="0"/>
                  <a:pt x="185" y="0"/>
                </a:cubicBezTo>
                <a:cubicBezTo>
                  <a:pt x="185" y="0"/>
                  <a:pt x="185" y="122"/>
                  <a:pt x="129" y="159"/>
                </a:cubicBezTo>
                <a:cubicBezTo>
                  <a:pt x="85" y="188"/>
                  <a:pt x="0" y="204"/>
                  <a:pt x="0" y="274"/>
                </a:cubicBezTo>
                <a:cubicBezTo>
                  <a:pt x="0" y="345"/>
                  <a:pt x="85" y="361"/>
                  <a:pt x="129" y="390"/>
                </a:cubicBezTo>
                <a:cubicBezTo>
                  <a:pt x="185" y="427"/>
                  <a:pt x="185" y="548"/>
                  <a:pt x="185" y="548"/>
                </a:cubicBezTo>
              </a:path>
            </a:pathLst>
          </a:custGeom>
          <a:solidFill>
            <a:srgbClr val="39699A"/>
          </a:solidFill>
          <a:ln w="9525">
            <a:noFill/>
            <a:round/>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35" name="Line 51">
            <a:extLst>
              <a:ext uri="{FF2B5EF4-FFF2-40B4-BE49-F238E27FC236}">
                <a16:creationId xmlns:a16="http://schemas.microsoft.com/office/drawing/2014/main" id="{278A1619-0770-4FC0-B187-059338727622}"/>
              </a:ext>
            </a:extLst>
          </p:cNvPr>
          <p:cNvSpPr>
            <a:spLocks noChangeShapeType="1"/>
          </p:cNvSpPr>
          <p:nvPr userDrawn="1"/>
        </p:nvSpPr>
        <p:spPr bwMode="auto">
          <a:xfrm>
            <a:off x="2728557" y="4253410"/>
            <a:ext cx="607140" cy="794"/>
          </a:xfrm>
          <a:prstGeom prst="line">
            <a:avLst/>
          </a:prstGeom>
          <a:noFill/>
          <a:ln w="9" cap="flat">
            <a:solidFill>
              <a:srgbClr val="FFFFFF"/>
            </a:solidFill>
            <a:prstDash val="solid"/>
            <a:miter lim="800000"/>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36" name="Oval 52">
            <a:extLst>
              <a:ext uri="{FF2B5EF4-FFF2-40B4-BE49-F238E27FC236}">
                <a16:creationId xmlns:a16="http://schemas.microsoft.com/office/drawing/2014/main" id="{BF95AE72-A1A7-4808-82E8-3608E5198897}"/>
              </a:ext>
            </a:extLst>
          </p:cNvPr>
          <p:cNvSpPr>
            <a:spLocks noChangeArrowheads="1"/>
          </p:cNvSpPr>
          <p:nvPr userDrawn="1"/>
        </p:nvSpPr>
        <p:spPr bwMode="auto">
          <a:xfrm flipH="1">
            <a:off x="5591241" y="3988298"/>
            <a:ext cx="86508" cy="86519"/>
          </a:xfrm>
          <a:prstGeom prst="ellipse">
            <a:avLst/>
          </a:prstGeom>
          <a:solidFill>
            <a:schemeClr val="bg1"/>
          </a:solidFill>
          <a:ln w="9525">
            <a:noFill/>
            <a:round/>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37" name="Freeform 57">
            <a:extLst>
              <a:ext uri="{FF2B5EF4-FFF2-40B4-BE49-F238E27FC236}">
                <a16:creationId xmlns:a16="http://schemas.microsoft.com/office/drawing/2014/main" id="{C6159440-3DFF-445D-B7A5-AAD2747AE3AA}"/>
              </a:ext>
            </a:extLst>
          </p:cNvPr>
          <p:cNvSpPr>
            <a:spLocks/>
          </p:cNvSpPr>
          <p:nvPr userDrawn="1"/>
        </p:nvSpPr>
        <p:spPr bwMode="auto">
          <a:xfrm flipH="1">
            <a:off x="2114275" y="2409529"/>
            <a:ext cx="341268" cy="1012032"/>
          </a:xfrm>
          <a:custGeom>
            <a:avLst/>
            <a:gdLst/>
            <a:ahLst/>
            <a:cxnLst>
              <a:cxn ang="0">
                <a:pos x="185" y="548"/>
              </a:cxn>
              <a:cxn ang="0">
                <a:pos x="185" y="274"/>
              </a:cxn>
              <a:cxn ang="0">
                <a:pos x="185" y="0"/>
              </a:cxn>
              <a:cxn ang="0">
                <a:pos x="129" y="159"/>
              </a:cxn>
              <a:cxn ang="0">
                <a:pos x="0" y="274"/>
              </a:cxn>
              <a:cxn ang="0">
                <a:pos x="129" y="390"/>
              </a:cxn>
              <a:cxn ang="0">
                <a:pos x="185" y="548"/>
              </a:cxn>
            </a:cxnLst>
            <a:rect l="0" t="0" r="r" b="b"/>
            <a:pathLst>
              <a:path w="185" h="548">
                <a:moveTo>
                  <a:pt x="185" y="548"/>
                </a:moveTo>
                <a:cubicBezTo>
                  <a:pt x="185" y="274"/>
                  <a:pt x="185" y="274"/>
                  <a:pt x="185" y="274"/>
                </a:cubicBezTo>
                <a:cubicBezTo>
                  <a:pt x="185" y="0"/>
                  <a:pt x="185" y="0"/>
                  <a:pt x="185" y="0"/>
                </a:cubicBezTo>
                <a:cubicBezTo>
                  <a:pt x="185" y="0"/>
                  <a:pt x="185" y="122"/>
                  <a:pt x="129" y="159"/>
                </a:cubicBezTo>
                <a:cubicBezTo>
                  <a:pt x="85" y="188"/>
                  <a:pt x="0" y="204"/>
                  <a:pt x="0" y="274"/>
                </a:cubicBezTo>
                <a:cubicBezTo>
                  <a:pt x="0" y="345"/>
                  <a:pt x="85" y="361"/>
                  <a:pt x="129" y="390"/>
                </a:cubicBezTo>
                <a:cubicBezTo>
                  <a:pt x="185" y="427"/>
                  <a:pt x="185" y="548"/>
                  <a:pt x="185" y="548"/>
                </a:cubicBezTo>
              </a:path>
            </a:pathLst>
          </a:custGeom>
          <a:solidFill>
            <a:srgbClr val="39699A"/>
          </a:solidFill>
          <a:ln w="9525">
            <a:noFill/>
            <a:round/>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43" name="Line 61">
            <a:extLst>
              <a:ext uri="{FF2B5EF4-FFF2-40B4-BE49-F238E27FC236}">
                <a16:creationId xmlns:a16="http://schemas.microsoft.com/office/drawing/2014/main" id="{17B3DF89-EB6B-4A42-A2D3-F61FE2C33D5C}"/>
              </a:ext>
            </a:extLst>
          </p:cNvPr>
          <p:cNvSpPr>
            <a:spLocks noChangeShapeType="1"/>
          </p:cNvSpPr>
          <p:nvPr userDrawn="1"/>
        </p:nvSpPr>
        <p:spPr bwMode="auto">
          <a:xfrm>
            <a:off x="2728557" y="3142160"/>
            <a:ext cx="607140" cy="794"/>
          </a:xfrm>
          <a:prstGeom prst="line">
            <a:avLst/>
          </a:prstGeom>
          <a:noFill/>
          <a:ln w="9" cap="flat">
            <a:solidFill>
              <a:srgbClr val="FFFFFF"/>
            </a:solidFill>
            <a:prstDash val="solid"/>
            <a:miter lim="800000"/>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44" name="Oval 62">
            <a:extLst>
              <a:ext uri="{FF2B5EF4-FFF2-40B4-BE49-F238E27FC236}">
                <a16:creationId xmlns:a16="http://schemas.microsoft.com/office/drawing/2014/main" id="{6BF29910-C303-44AE-9624-74835D9FF70F}"/>
              </a:ext>
            </a:extLst>
          </p:cNvPr>
          <p:cNvSpPr>
            <a:spLocks noChangeArrowheads="1"/>
          </p:cNvSpPr>
          <p:nvPr userDrawn="1"/>
        </p:nvSpPr>
        <p:spPr bwMode="auto">
          <a:xfrm flipH="1">
            <a:off x="5591241" y="2877048"/>
            <a:ext cx="86508" cy="86519"/>
          </a:xfrm>
          <a:prstGeom prst="ellipse">
            <a:avLst/>
          </a:prstGeom>
          <a:solidFill>
            <a:schemeClr val="bg1"/>
          </a:solidFill>
          <a:ln w="9525">
            <a:noFill/>
            <a:round/>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58" name="標題 23">
            <a:extLst>
              <a:ext uri="{FF2B5EF4-FFF2-40B4-BE49-F238E27FC236}">
                <a16:creationId xmlns:a16="http://schemas.microsoft.com/office/drawing/2014/main" id="{C7D9488D-96C4-42C0-A060-A0D453762C46}"/>
              </a:ext>
            </a:extLst>
          </p:cNvPr>
          <p:cNvSpPr>
            <a:spLocks noGrp="1"/>
          </p:cNvSpPr>
          <p:nvPr>
            <p:ph type="title"/>
          </p:nvPr>
        </p:nvSpPr>
        <p:spPr>
          <a:xfrm>
            <a:off x="2290819" y="650961"/>
            <a:ext cx="4361411" cy="589186"/>
          </a:xfrm>
          <a:noFill/>
        </p:spPr>
        <p:txBody>
          <a:bodyPr wrap="square" anchor="ctr">
            <a:spAutoFit/>
          </a:bodyPr>
          <a:lstStyle>
            <a:lvl1pPr>
              <a:defRPr kumimoji="0" lang="zh-TW" altLang="en-US" sz="2400" b="1" i="0" u="none" strike="noStrike" cap="none" spc="150" normalizeH="0" baseline="0" dirty="0">
                <a:ln>
                  <a:noFill/>
                </a:ln>
                <a:solidFill>
                  <a:srgbClr val="39699B"/>
                </a:solidFill>
                <a:effectLst>
                  <a:outerShdw blurRad="38100" dist="38100" dir="2700000" algn="tl">
                    <a:srgbClr val="000000">
                      <a:alpha val="43137"/>
                    </a:srgbClr>
                  </a:outerShdw>
                </a:effectLst>
                <a:uLnTx/>
                <a:uFillTx/>
                <a:cs typeface="Levenim MT" pitchFamily="2" charset="-79"/>
              </a:defRPr>
            </a:lvl1pPr>
          </a:lstStyle>
          <a:p>
            <a:pPr marL="408158" marR="0" lvl="0" indent="-408158" algn="ctr" defTabSz="1088421" fontAlgn="auto">
              <a:lnSpc>
                <a:spcPct val="100000"/>
              </a:lnSpc>
              <a:spcBef>
                <a:spcPct val="20000"/>
              </a:spcBef>
              <a:spcAft>
                <a:spcPts val="0"/>
              </a:spcAft>
              <a:buClrTx/>
              <a:buSzTx/>
              <a:buFontTx/>
              <a:tabLst/>
            </a:pPr>
            <a:r>
              <a:rPr lang="zh-TW" altLang="en-US"/>
              <a:t>按一下以編輯母片標題樣式</a:t>
            </a:r>
          </a:p>
        </p:txBody>
      </p:sp>
      <p:sp>
        <p:nvSpPr>
          <p:cNvPr id="59" name="文字版面配置區 25">
            <a:extLst>
              <a:ext uri="{FF2B5EF4-FFF2-40B4-BE49-F238E27FC236}">
                <a16:creationId xmlns:a16="http://schemas.microsoft.com/office/drawing/2014/main" id="{DC18F2EA-9C8E-43D5-8D25-5C753A016873}"/>
              </a:ext>
            </a:extLst>
          </p:cNvPr>
          <p:cNvSpPr>
            <a:spLocks noGrp="1"/>
          </p:cNvSpPr>
          <p:nvPr>
            <p:ph type="body" sz="quarter" idx="13" hasCustomPrompt="1"/>
          </p:nvPr>
        </p:nvSpPr>
        <p:spPr>
          <a:xfrm>
            <a:off x="3606307" y="1275864"/>
            <a:ext cx="1730433" cy="468313"/>
          </a:xfrm>
        </p:spPr>
        <p:txBody>
          <a:bodyPr/>
          <a:lstStyle>
            <a:lvl1pPr marL="0" marR="0" indent="0" algn="l" defTabSz="457109" rtl="0" eaLnBrk="1" fontAlgn="auto" latinLnBrk="0" hangingPunct="1">
              <a:lnSpc>
                <a:spcPct val="90000"/>
              </a:lnSpc>
              <a:spcBef>
                <a:spcPts val="500"/>
              </a:spcBef>
              <a:spcAft>
                <a:spcPts val="0"/>
              </a:spcAft>
              <a:buClrTx/>
              <a:buSzTx/>
              <a:buFont typeface="Arial" panose="020B0604020202020204" pitchFamily="34" charset="0"/>
              <a:buNone/>
              <a:tabLst/>
              <a:defRPr/>
            </a:lvl1pPr>
          </a:lstStyle>
          <a:p>
            <a:pPr marL="0" marR="0" lvl="0" indent="0" algn="l" defTabSz="457109"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a:ln>
                  <a:noFill/>
                </a:ln>
                <a:solidFill>
                  <a:srgbClr val="39699B"/>
                </a:solidFill>
                <a:effectLst/>
                <a:uLnTx/>
                <a:uFillTx/>
                <a:latin typeface="微軟正黑體" panose="020B0604030504040204" pitchFamily="34" charset="-120"/>
                <a:ea typeface="微軟正黑體" panose="020B0604030504040204" pitchFamily="34" charset="-120"/>
                <a:cs typeface="Levenim MT" pitchFamily="2" charset="-79"/>
              </a:rPr>
              <a:t>按此插入副標題</a:t>
            </a:r>
          </a:p>
        </p:txBody>
      </p:sp>
      <p:sp>
        <p:nvSpPr>
          <p:cNvPr id="60" name="文字版面配置區 36">
            <a:extLst>
              <a:ext uri="{FF2B5EF4-FFF2-40B4-BE49-F238E27FC236}">
                <a16:creationId xmlns:a16="http://schemas.microsoft.com/office/drawing/2014/main" id="{D357AD95-6D4A-4B88-8CDC-7264EA1358DE}"/>
              </a:ext>
            </a:extLst>
          </p:cNvPr>
          <p:cNvSpPr>
            <a:spLocks noGrp="1"/>
          </p:cNvSpPr>
          <p:nvPr>
            <p:ph type="body" sz="quarter" idx="18" hasCustomPrompt="1"/>
          </p:nvPr>
        </p:nvSpPr>
        <p:spPr>
          <a:xfrm>
            <a:off x="6444643" y="2961670"/>
            <a:ext cx="2528888" cy="427038"/>
          </a:xfrm>
        </p:spPr>
        <p:txBody>
          <a:bodyPr>
            <a:normAutofit/>
          </a:bodyPr>
          <a:lstStyle>
            <a:lvl1pPr marL="0" indent="0">
              <a:buNone/>
              <a:defRPr sz="1200">
                <a:solidFill>
                  <a:schemeClr val="bg1"/>
                </a:solidFill>
              </a:defRPr>
            </a:lvl1pPr>
          </a:lstStyle>
          <a:p>
            <a:pPr lvl="0"/>
            <a:r>
              <a:rPr lang="zh-TW" altLang="en-US"/>
              <a:t>新增內容</a:t>
            </a:r>
          </a:p>
        </p:txBody>
      </p:sp>
      <p:sp>
        <p:nvSpPr>
          <p:cNvPr id="61" name="文字版面配置區 36">
            <a:extLst>
              <a:ext uri="{FF2B5EF4-FFF2-40B4-BE49-F238E27FC236}">
                <a16:creationId xmlns:a16="http://schemas.microsoft.com/office/drawing/2014/main" id="{88B297FB-9282-422C-BA0C-63458DAD16DB}"/>
              </a:ext>
            </a:extLst>
          </p:cNvPr>
          <p:cNvSpPr>
            <a:spLocks noGrp="1"/>
          </p:cNvSpPr>
          <p:nvPr>
            <p:ph type="body" sz="quarter" idx="19" hasCustomPrompt="1"/>
          </p:nvPr>
        </p:nvSpPr>
        <p:spPr>
          <a:xfrm>
            <a:off x="6401069" y="4105773"/>
            <a:ext cx="2528888" cy="427038"/>
          </a:xfrm>
        </p:spPr>
        <p:txBody>
          <a:bodyPr>
            <a:normAutofit/>
          </a:bodyPr>
          <a:lstStyle>
            <a:lvl1pPr marL="0" indent="0">
              <a:buNone/>
              <a:defRPr sz="1200">
                <a:solidFill>
                  <a:schemeClr val="bg1"/>
                </a:solidFill>
              </a:defRPr>
            </a:lvl1pPr>
          </a:lstStyle>
          <a:p>
            <a:pPr lvl="0"/>
            <a:r>
              <a:rPr lang="zh-TW" altLang="en-US"/>
              <a:t>新增內容</a:t>
            </a:r>
          </a:p>
        </p:txBody>
      </p:sp>
      <p:sp>
        <p:nvSpPr>
          <p:cNvPr id="62" name="文字版面配置區 36">
            <a:extLst>
              <a:ext uri="{FF2B5EF4-FFF2-40B4-BE49-F238E27FC236}">
                <a16:creationId xmlns:a16="http://schemas.microsoft.com/office/drawing/2014/main" id="{06DE635A-83BC-4D7D-9E98-36D76642FC04}"/>
              </a:ext>
            </a:extLst>
          </p:cNvPr>
          <p:cNvSpPr>
            <a:spLocks noGrp="1"/>
          </p:cNvSpPr>
          <p:nvPr>
            <p:ph type="body" sz="quarter" idx="20" hasCustomPrompt="1"/>
          </p:nvPr>
        </p:nvSpPr>
        <p:spPr>
          <a:xfrm>
            <a:off x="6401069" y="5208162"/>
            <a:ext cx="2528888" cy="427038"/>
          </a:xfrm>
        </p:spPr>
        <p:txBody>
          <a:bodyPr>
            <a:normAutofit/>
          </a:bodyPr>
          <a:lstStyle>
            <a:lvl1pPr marL="0" indent="0">
              <a:buNone/>
              <a:defRPr sz="1200">
                <a:solidFill>
                  <a:schemeClr val="bg1"/>
                </a:solidFill>
              </a:defRPr>
            </a:lvl1pPr>
          </a:lstStyle>
          <a:p>
            <a:pPr lvl="0"/>
            <a:r>
              <a:rPr lang="zh-TW" altLang="en-US"/>
              <a:t>新增內容</a:t>
            </a:r>
          </a:p>
        </p:txBody>
      </p:sp>
      <p:sp>
        <p:nvSpPr>
          <p:cNvPr id="63" name="文字版面配置區 36">
            <a:extLst>
              <a:ext uri="{FF2B5EF4-FFF2-40B4-BE49-F238E27FC236}">
                <a16:creationId xmlns:a16="http://schemas.microsoft.com/office/drawing/2014/main" id="{6F11CAD5-A276-4413-97DE-ED9EBF279DD9}"/>
              </a:ext>
            </a:extLst>
          </p:cNvPr>
          <p:cNvSpPr>
            <a:spLocks noGrp="1"/>
          </p:cNvSpPr>
          <p:nvPr>
            <p:ph type="body" sz="quarter" idx="21" hasCustomPrompt="1"/>
          </p:nvPr>
        </p:nvSpPr>
        <p:spPr>
          <a:xfrm>
            <a:off x="2554137" y="2663529"/>
            <a:ext cx="2528888" cy="427038"/>
          </a:xfrm>
        </p:spPr>
        <p:txBody>
          <a:bodyPr>
            <a:normAutofit/>
          </a:bodyPr>
          <a:lstStyle>
            <a:lvl1pPr marL="0" indent="0">
              <a:buNone/>
              <a:defRPr sz="1200">
                <a:solidFill>
                  <a:schemeClr val="bg1"/>
                </a:solidFill>
              </a:defRPr>
            </a:lvl1pPr>
          </a:lstStyle>
          <a:p>
            <a:pPr lvl="0"/>
            <a:r>
              <a:rPr lang="zh-TW" altLang="en-US"/>
              <a:t>新增內容</a:t>
            </a:r>
          </a:p>
        </p:txBody>
      </p:sp>
      <p:sp>
        <p:nvSpPr>
          <p:cNvPr id="66" name="文字版面配置區 36">
            <a:extLst>
              <a:ext uri="{FF2B5EF4-FFF2-40B4-BE49-F238E27FC236}">
                <a16:creationId xmlns:a16="http://schemas.microsoft.com/office/drawing/2014/main" id="{F4FFB826-0099-4E6B-BD1F-E6EB8054FF17}"/>
              </a:ext>
            </a:extLst>
          </p:cNvPr>
          <p:cNvSpPr>
            <a:spLocks noGrp="1"/>
          </p:cNvSpPr>
          <p:nvPr>
            <p:ph type="body" sz="quarter" idx="22" hasCustomPrompt="1"/>
          </p:nvPr>
        </p:nvSpPr>
        <p:spPr>
          <a:xfrm>
            <a:off x="2518242" y="3820459"/>
            <a:ext cx="2528888" cy="427038"/>
          </a:xfrm>
        </p:spPr>
        <p:txBody>
          <a:bodyPr>
            <a:normAutofit/>
          </a:bodyPr>
          <a:lstStyle>
            <a:lvl1pPr marL="0" indent="0">
              <a:buNone/>
              <a:defRPr sz="1200">
                <a:solidFill>
                  <a:schemeClr val="bg1"/>
                </a:solidFill>
              </a:defRPr>
            </a:lvl1pPr>
          </a:lstStyle>
          <a:p>
            <a:pPr lvl="0"/>
            <a:r>
              <a:rPr lang="zh-TW" altLang="en-US"/>
              <a:t>新增內容</a:t>
            </a:r>
          </a:p>
        </p:txBody>
      </p:sp>
      <p:sp>
        <p:nvSpPr>
          <p:cNvPr id="67" name="文字版面配置區 36">
            <a:extLst>
              <a:ext uri="{FF2B5EF4-FFF2-40B4-BE49-F238E27FC236}">
                <a16:creationId xmlns:a16="http://schemas.microsoft.com/office/drawing/2014/main" id="{CCE8E99E-C03A-4E61-A62D-843ABD1CBC6D}"/>
              </a:ext>
            </a:extLst>
          </p:cNvPr>
          <p:cNvSpPr>
            <a:spLocks noGrp="1"/>
          </p:cNvSpPr>
          <p:nvPr>
            <p:ph type="body" sz="quarter" idx="23" hasCustomPrompt="1"/>
          </p:nvPr>
        </p:nvSpPr>
        <p:spPr>
          <a:xfrm>
            <a:off x="2492040" y="4886029"/>
            <a:ext cx="2528888" cy="427038"/>
          </a:xfrm>
        </p:spPr>
        <p:txBody>
          <a:bodyPr>
            <a:normAutofit/>
          </a:bodyPr>
          <a:lstStyle>
            <a:lvl1pPr marL="0" indent="0">
              <a:buNone/>
              <a:defRPr sz="1200">
                <a:solidFill>
                  <a:schemeClr val="bg1"/>
                </a:solidFill>
              </a:defRPr>
            </a:lvl1pPr>
          </a:lstStyle>
          <a:p>
            <a:pPr lvl="0"/>
            <a:r>
              <a:rPr lang="zh-TW" altLang="en-US"/>
              <a:t>新增內容</a:t>
            </a:r>
          </a:p>
        </p:txBody>
      </p:sp>
      <p:sp>
        <p:nvSpPr>
          <p:cNvPr id="68" name="文字版面配置區 36">
            <a:extLst>
              <a:ext uri="{FF2B5EF4-FFF2-40B4-BE49-F238E27FC236}">
                <a16:creationId xmlns:a16="http://schemas.microsoft.com/office/drawing/2014/main" id="{AEFDF687-B20A-48A7-9648-3034E3830F6D}"/>
              </a:ext>
            </a:extLst>
          </p:cNvPr>
          <p:cNvSpPr>
            <a:spLocks noGrp="1"/>
          </p:cNvSpPr>
          <p:nvPr>
            <p:ph type="body" sz="quarter" idx="24" hasCustomPrompt="1"/>
          </p:nvPr>
        </p:nvSpPr>
        <p:spPr>
          <a:xfrm>
            <a:off x="8660592" y="5007501"/>
            <a:ext cx="2528888" cy="427038"/>
          </a:xfrm>
        </p:spPr>
        <p:txBody>
          <a:bodyPr>
            <a:normAutofit/>
          </a:bodyPr>
          <a:lstStyle>
            <a:lvl1pPr marL="0" indent="0">
              <a:buNone/>
              <a:defRPr sz="1200">
                <a:solidFill>
                  <a:schemeClr val="bg1"/>
                </a:solidFill>
              </a:defRPr>
            </a:lvl1pPr>
          </a:lstStyle>
          <a:p>
            <a:pPr lvl="0"/>
            <a:r>
              <a:rPr lang="zh-TW" altLang="en-US"/>
              <a:t>新增內容</a:t>
            </a:r>
          </a:p>
        </p:txBody>
      </p:sp>
      <p:sp>
        <p:nvSpPr>
          <p:cNvPr id="69" name="文字版面配置區 36">
            <a:extLst>
              <a:ext uri="{FF2B5EF4-FFF2-40B4-BE49-F238E27FC236}">
                <a16:creationId xmlns:a16="http://schemas.microsoft.com/office/drawing/2014/main" id="{64BF760E-16C3-46C1-A930-5F0496E995AB}"/>
              </a:ext>
            </a:extLst>
          </p:cNvPr>
          <p:cNvSpPr>
            <a:spLocks noGrp="1"/>
          </p:cNvSpPr>
          <p:nvPr>
            <p:ph type="body" sz="quarter" idx="25" hasCustomPrompt="1"/>
          </p:nvPr>
        </p:nvSpPr>
        <p:spPr>
          <a:xfrm>
            <a:off x="8686794" y="3800356"/>
            <a:ext cx="2528888" cy="427038"/>
          </a:xfrm>
        </p:spPr>
        <p:txBody>
          <a:bodyPr>
            <a:normAutofit/>
          </a:bodyPr>
          <a:lstStyle>
            <a:lvl1pPr marL="0" indent="0">
              <a:buNone/>
              <a:defRPr sz="1200">
                <a:solidFill>
                  <a:schemeClr val="bg1"/>
                </a:solidFill>
              </a:defRPr>
            </a:lvl1pPr>
          </a:lstStyle>
          <a:p>
            <a:pPr lvl="0"/>
            <a:r>
              <a:rPr lang="zh-TW" altLang="en-US"/>
              <a:t>新增內容</a:t>
            </a:r>
          </a:p>
        </p:txBody>
      </p:sp>
      <p:sp>
        <p:nvSpPr>
          <p:cNvPr id="70" name="文字版面配置區 36">
            <a:extLst>
              <a:ext uri="{FF2B5EF4-FFF2-40B4-BE49-F238E27FC236}">
                <a16:creationId xmlns:a16="http://schemas.microsoft.com/office/drawing/2014/main" id="{95196E0F-AC33-4867-B08F-B75CA06EAAF5}"/>
              </a:ext>
            </a:extLst>
          </p:cNvPr>
          <p:cNvSpPr>
            <a:spLocks noGrp="1"/>
          </p:cNvSpPr>
          <p:nvPr>
            <p:ph type="body" sz="quarter" idx="26" hasCustomPrompt="1"/>
          </p:nvPr>
        </p:nvSpPr>
        <p:spPr>
          <a:xfrm>
            <a:off x="8651568" y="2820922"/>
            <a:ext cx="2528888" cy="427038"/>
          </a:xfrm>
        </p:spPr>
        <p:txBody>
          <a:bodyPr>
            <a:normAutofit/>
          </a:bodyPr>
          <a:lstStyle>
            <a:lvl1pPr marL="0" indent="0">
              <a:buNone/>
              <a:defRPr sz="1200">
                <a:solidFill>
                  <a:schemeClr val="bg1"/>
                </a:solidFill>
              </a:defRPr>
            </a:lvl1pPr>
          </a:lstStyle>
          <a:p>
            <a:pPr lvl="0"/>
            <a:r>
              <a:rPr lang="zh-TW" altLang="en-US"/>
              <a:t>新增內容</a:t>
            </a:r>
          </a:p>
        </p:txBody>
      </p:sp>
      <p:sp>
        <p:nvSpPr>
          <p:cNvPr id="71" name="文字版面配置區 36">
            <a:extLst>
              <a:ext uri="{FF2B5EF4-FFF2-40B4-BE49-F238E27FC236}">
                <a16:creationId xmlns:a16="http://schemas.microsoft.com/office/drawing/2014/main" id="{3532A83A-1B65-4C55-869A-858024ECEC7C}"/>
              </a:ext>
            </a:extLst>
          </p:cNvPr>
          <p:cNvSpPr>
            <a:spLocks noGrp="1"/>
          </p:cNvSpPr>
          <p:nvPr>
            <p:ph type="body" sz="quarter" idx="27" hasCustomPrompt="1"/>
          </p:nvPr>
        </p:nvSpPr>
        <p:spPr>
          <a:xfrm>
            <a:off x="1541955" y="2748151"/>
            <a:ext cx="2528888" cy="427038"/>
          </a:xfrm>
        </p:spPr>
        <p:txBody>
          <a:bodyPr>
            <a:normAutofit/>
          </a:bodyPr>
          <a:lstStyle>
            <a:lvl1pPr marL="0" indent="0">
              <a:buNone/>
              <a:defRPr sz="1200">
                <a:solidFill>
                  <a:schemeClr val="bg1"/>
                </a:solidFill>
              </a:defRPr>
            </a:lvl1pPr>
          </a:lstStyle>
          <a:p>
            <a:pPr lvl="0"/>
            <a:r>
              <a:rPr lang="zh-TW" altLang="en-US"/>
              <a:t>新增內容</a:t>
            </a:r>
          </a:p>
        </p:txBody>
      </p:sp>
      <p:sp>
        <p:nvSpPr>
          <p:cNvPr id="72" name="文字版面配置區 36">
            <a:extLst>
              <a:ext uri="{FF2B5EF4-FFF2-40B4-BE49-F238E27FC236}">
                <a16:creationId xmlns:a16="http://schemas.microsoft.com/office/drawing/2014/main" id="{E7660081-24FE-4B3D-9DB6-185516063709}"/>
              </a:ext>
            </a:extLst>
          </p:cNvPr>
          <p:cNvSpPr>
            <a:spLocks noGrp="1"/>
          </p:cNvSpPr>
          <p:nvPr>
            <p:ph type="body" sz="quarter" idx="28" hasCustomPrompt="1"/>
          </p:nvPr>
        </p:nvSpPr>
        <p:spPr>
          <a:xfrm>
            <a:off x="1496190" y="3861298"/>
            <a:ext cx="2528888" cy="427038"/>
          </a:xfrm>
        </p:spPr>
        <p:txBody>
          <a:bodyPr>
            <a:normAutofit/>
          </a:bodyPr>
          <a:lstStyle>
            <a:lvl1pPr marL="0" indent="0">
              <a:buNone/>
              <a:defRPr sz="1200">
                <a:solidFill>
                  <a:schemeClr val="bg1"/>
                </a:solidFill>
              </a:defRPr>
            </a:lvl1pPr>
          </a:lstStyle>
          <a:p>
            <a:pPr lvl="0"/>
            <a:r>
              <a:rPr lang="zh-TW" altLang="en-US"/>
              <a:t>新增內容</a:t>
            </a:r>
          </a:p>
        </p:txBody>
      </p:sp>
      <p:sp>
        <p:nvSpPr>
          <p:cNvPr id="73" name="文字版面配置區 36">
            <a:extLst>
              <a:ext uri="{FF2B5EF4-FFF2-40B4-BE49-F238E27FC236}">
                <a16:creationId xmlns:a16="http://schemas.microsoft.com/office/drawing/2014/main" id="{8F94340A-BA7E-4821-9CAF-8280251A15F1}"/>
              </a:ext>
            </a:extLst>
          </p:cNvPr>
          <p:cNvSpPr>
            <a:spLocks noGrp="1"/>
          </p:cNvSpPr>
          <p:nvPr>
            <p:ph type="body" sz="quarter" idx="29" hasCustomPrompt="1"/>
          </p:nvPr>
        </p:nvSpPr>
        <p:spPr>
          <a:xfrm>
            <a:off x="1506487" y="4977017"/>
            <a:ext cx="2528888" cy="427038"/>
          </a:xfrm>
        </p:spPr>
        <p:txBody>
          <a:bodyPr>
            <a:normAutofit/>
          </a:bodyPr>
          <a:lstStyle>
            <a:lvl1pPr marL="0" indent="0">
              <a:buNone/>
              <a:defRPr sz="1200">
                <a:solidFill>
                  <a:schemeClr val="bg1"/>
                </a:solidFill>
              </a:defRPr>
            </a:lvl1pPr>
          </a:lstStyle>
          <a:p>
            <a:pPr lvl="0"/>
            <a:r>
              <a:rPr lang="zh-TW" altLang="en-US"/>
              <a:t>新增內容</a:t>
            </a:r>
          </a:p>
        </p:txBody>
      </p:sp>
      <p:sp>
        <p:nvSpPr>
          <p:cNvPr id="74" name="文字版面配置區 36">
            <a:extLst>
              <a:ext uri="{FF2B5EF4-FFF2-40B4-BE49-F238E27FC236}">
                <a16:creationId xmlns:a16="http://schemas.microsoft.com/office/drawing/2014/main" id="{679D4557-6B6E-41C8-B109-556D4422633E}"/>
              </a:ext>
            </a:extLst>
          </p:cNvPr>
          <p:cNvSpPr>
            <a:spLocks noGrp="1"/>
          </p:cNvSpPr>
          <p:nvPr>
            <p:ph type="body" sz="quarter" idx="30" hasCustomPrompt="1"/>
          </p:nvPr>
        </p:nvSpPr>
        <p:spPr>
          <a:xfrm>
            <a:off x="9681546" y="3843403"/>
            <a:ext cx="2528888" cy="427038"/>
          </a:xfrm>
        </p:spPr>
        <p:txBody>
          <a:bodyPr>
            <a:normAutofit/>
          </a:bodyPr>
          <a:lstStyle>
            <a:lvl1pPr marL="0" indent="0">
              <a:buNone/>
              <a:defRPr sz="1200">
                <a:solidFill>
                  <a:schemeClr val="bg1"/>
                </a:solidFill>
              </a:defRPr>
            </a:lvl1pPr>
          </a:lstStyle>
          <a:p>
            <a:pPr lvl="0"/>
            <a:r>
              <a:rPr lang="zh-TW" altLang="en-US"/>
              <a:t>新增內容</a:t>
            </a:r>
          </a:p>
        </p:txBody>
      </p:sp>
      <p:sp>
        <p:nvSpPr>
          <p:cNvPr id="75" name="文字版面配置區 36">
            <a:extLst>
              <a:ext uri="{FF2B5EF4-FFF2-40B4-BE49-F238E27FC236}">
                <a16:creationId xmlns:a16="http://schemas.microsoft.com/office/drawing/2014/main" id="{40DDAF03-40F0-469F-893F-593149D0D32E}"/>
              </a:ext>
            </a:extLst>
          </p:cNvPr>
          <p:cNvSpPr>
            <a:spLocks noGrp="1"/>
          </p:cNvSpPr>
          <p:nvPr>
            <p:ph type="body" sz="quarter" idx="31" hasCustomPrompt="1"/>
          </p:nvPr>
        </p:nvSpPr>
        <p:spPr>
          <a:xfrm>
            <a:off x="9626306" y="2769746"/>
            <a:ext cx="2528888" cy="427038"/>
          </a:xfrm>
        </p:spPr>
        <p:txBody>
          <a:bodyPr>
            <a:normAutofit/>
          </a:bodyPr>
          <a:lstStyle>
            <a:lvl1pPr marL="0" indent="0">
              <a:buNone/>
              <a:defRPr sz="1200">
                <a:solidFill>
                  <a:schemeClr val="bg1"/>
                </a:solidFill>
              </a:defRPr>
            </a:lvl1pPr>
          </a:lstStyle>
          <a:p>
            <a:pPr lvl="0"/>
            <a:r>
              <a:rPr lang="zh-TW" altLang="en-US"/>
              <a:t>新增內容</a:t>
            </a:r>
          </a:p>
        </p:txBody>
      </p:sp>
      <p:sp>
        <p:nvSpPr>
          <p:cNvPr id="76" name="文字版面配置區 36">
            <a:extLst>
              <a:ext uri="{FF2B5EF4-FFF2-40B4-BE49-F238E27FC236}">
                <a16:creationId xmlns:a16="http://schemas.microsoft.com/office/drawing/2014/main" id="{28758F09-D718-4D1C-A3DB-B71BC4674054}"/>
              </a:ext>
            </a:extLst>
          </p:cNvPr>
          <p:cNvSpPr>
            <a:spLocks noGrp="1"/>
          </p:cNvSpPr>
          <p:nvPr>
            <p:ph type="body" sz="quarter" idx="32" hasCustomPrompt="1"/>
          </p:nvPr>
        </p:nvSpPr>
        <p:spPr>
          <a:xfrm>
            <a:off x="9626306" y="4972548"/>
            <a:ext cx="2528888" cy="427038"/>
          </a:xfrm>
        </p:spPr>
        <p:txBody>
          <a:bodyPr>
            <a:normAutofit/>
          </a:bodyPr>
          <a:lstStyle>
            <a:lvl1pPr marL="0" indent="0">
              <a:buNone/>
              <a:defRPr sz="1200">
                <a:solidFill>
                  <a:schemeClr val="bg1"/>
                </a:solidFill>
              </a:defRPr>
            </a:lvl1pPr>
          </a:lstStyle>
          <a:p>
            <a:pPr lvl="0"/>
            <a:r>
              <a:rPr lang="zh-TW" altLang="en-US"/>
              <a:t>新增內容</a:t>
            </a:r>
          </a:p>
        </p:txBody>
      </p:sp>
      <p:sp>
        <p:nvSpPr>
          <p:cNvPr id="47" name="Text Placeholder 7">
            <a:extLst>
              <a:ext uri="{FF2B5EF4-FFF2-40B4-BE49-F238E27FC236}">
                <a16:creationId xmlns:a16="http://schemas.microsoft.com/office/drawing/2014/main" id="{C9211C0E-7C4D-4D18-AF2B-79FDB912B2C4}"/>
              </a:ext>
            </a:extLst>
          </p:cNvPr>
          <p:cNvSpPr txBox="1">
            <a:spLocks/>
          </p:cNvSpPr>
          <p:nvPr userDrawn="1"/>
        </p:nvSpPr>
        <p:spPr>
          <a:xfrm>
            <a:off x="6652230" y="260751"/>
            <a:ext cx="5214460" cy="571500"/>
          </a:xfrm>
          <a:prstGeom prst="rect">
            <a:avLst/>
          </a:prstGeom>
          <a:effectLst>
            <a:outerShdw blurRad="50800" dist="38100" dir="2700000" algn="tl" rotWithShape="0">
              <a:prstClr val="black">
                <a:alpha val="40000"/>
              </a:prstClr>
            </a:outerShdw>
          </a:effectLst>
        </p:spPr>
        <p:txBody>
          <a:bodyPr/>
          <a:lstStyle/>
          <a:p>
            <a:pPr lvl="0" algn="just"/>
            <a:r>
              <a:rPr lang="zh-TW" altLang="en-US" sz="3299" b="1">
                <a:solidFill>
                  <a:schemeClr val="tx1"/>
                </a:solidFill>
                <a:latin typeface="微軟正黑體" panose="020B0604030504040204" pitchFamily="34" charset="-120"/>
                <a:ea typeface="微軟正黑體" panose="020B0604030504040204" pitchFamily="34" charset="-120"/>
                <a:cs typeface="Levenim MT" pitchFamily="2" charset="-79"/>
              </a:rPr>
              <a:t>多媒體數據分析與應用報告</a:t>
            </a:r>
            <a:endParaRPr lang="en-US" sz="3299" b="1">
              <a:solidFill>
                <a:schemeClr val="tx1"/>
              </a:solidFill>
              <a:latin typeface="微軟正黑體" panose="020B0604030504040204" pitchFamily="34" charset="-120"/>
              <a:ea typeface="微軟正黑體" panose="020B0604030504040204" pitchFamily="34" charset="-120"/>
              <a:cs typeface="Levenim MT" pitchFamily="2" charset="-79"/>
            </a:endParaRPr>
          </a:p>
        </p:txBody>
      </p:sp>
      <p:sp>
        <p:nvSpPr>
          <p:cNvPr id="48" name="Freeform 311">
            <a:extLst>
              <a:ext uri="{FF2B5EF4-FFF2-40B4-BE49-F238E27FC236}">
                <a16:creationId xmlns:a16="http://schemas.microsoft.com/office/drawing/2014/main" id="{06D7A309-5191-4292-BDE7-BE8BD4479060}"/>
              </a:ext>
            </a:extLst>
          </p:cNvPr>
          <p:cNvSpPr/>
          <p:nvPr userDrawn="1"/>
        </p:nvSpPr>
        <p:spPr>
          <a:xfrm>
            <a:off x="6056524" y="323770"/>
            <a:ext cx="540792" cy="468550"/>
          </a:xfrm>
          <a:custGeom>
            <a:avLst/>
            <a:gdLst/>
            <a:ahLst/>
            <a:cxnLst/>
            <a:rect l="l" t="t" r="r" b="b"/>
            <a:pathLst>
              <a:path w="540884" h="468766">
                <a:moveTo>
                  <a:pt x="45073" y="0"/>
                </a:moveTo>
                <a:lnTo>
                  <a:pt x="495810" y="0"/>
                </a:lnTo>
                <a:cubicBezTo>
                  <a:pt x="508206" y="0"/>
                  <a:pt x="518816" y="4413"/>
                  <a:pt x="527643" y="13241"/>
                </a:cubicBezTo>
                <a:cubicBezTo>
                  <a:pt x="536471" y="22067"/>
                  <a:pt x="540884" y="32678"/>
                  <a:pt x="540884" y="45074"/>
                </a:cubicBezTo>
                <a:lnTo>
                  <a:pt x="540884" y="351575"/>
                </a:lnTo>
                <a:cubicBezTo>
                  <a:pt x="540884" y="363970"/>
                  <a:pt x="536471" y="374581"/>
                  <a:pt x="527643" y="383408"/>
                </a:cubicBezTo>
                <a:cubicBezTo>
                  <a:pt x="518816" y="392235"/>
                  <a:pt x="508206" y="396648"/>
                  <a:pt x="495810" y="396648"/>
                </a:cubicBezTo>
                <a:lnTo>
                  <a:pt x="342560" y="396648"/>
                </a:lnTo>
                <a:cubicBezTo>
                  <a:pt x="342560" y="403597"/>
                  <a:pt x="344062" y="410875"/>
                  <a:pt x="347067" y="418481"/>
                </a:cubicBezTo>
                <a:cubicBezTo>
                  <a:pt x="350072" y="426087"/>
                  <a:pt x="353077" y="432754"/>
                  <a:pt x="356082" y="438482"/>
                </a:cubicBezTo>
                <a:cubicBezTo>
                  <a:pt x="359087" y="444210"/>
                  <a:pt x="360589" y="448295"/>
                  <a:pt x="360589" y="450737"/>
                </a:cubicBezTo>
                <a:cubicBezTo>
                  <a:pt x="360589" y="455620"/>
                  <a:pt x="358805" y="459845"/>
                  <a:pt x="355236" y="463414"/>
                </a:cubicBezTo>
                <a:cubicBezTo>
                  <a:pt x="351668" y="466982"/>
                  <a:pt x="347443" y="468766"/>
                  <a:pt x="342560" y="468766"/>
                </a:cubicBezTo>
                <a:lnTo>
                  <a:pt x="198324" y="468766"/>
                </a:lnTo>
                <a:cubicBezTo>
                  <a:pt x="193441" y="468766"/>
                  <a:pt x="189215" y="466982"/>
                  <a:pt x="185647" y="463414"/>
                </a:cubicBezTo>
                <a:cubicBezTo>
                  <a:pt x="182079" y="459845"/>
                  <a:pt x="180294" y="455620"/>
                  <a:pt x="180294" y="450737"/>
                </a:cubicBezTo>
                <a:cubicBezTo>
                  <a:pt x="180294" y="448107"/>
                  <a:pt x="181797" y="443976"/>
                  <a:pt x="184802" y="438342"/>
                </a:cubicBezTo>
                <a:cubicBezTo>
                  <a:pt x="187807" y="432707"/>
                  <a:pt x="190812" y="426134"/>
                  <a:pt x="193817" y="418622"/>
                </a:cubicBezTo>
                <a:cubicBezTo>
                  <a:pt x="196822" y="411110"/>
                  <a:pt x="198324" y="403785"/>
                  <a:pt x="198324" y="396648"/>
                </a:cubicBezTo>
                <a:lnTo>
                  <a:pt x="45073" y="396648"/>
                </a:lnTo>
                <a:cubicBezTo>
                  <a:pt x="32678" y="396648"/>
                  <a:pt x="22067" y="392235"/>
                  <a:pt x="13240" y="383408"/>
                </a:cubicBezTo>
                <a:cubicBezTo>
                  <a:pt x="4413" y="374581"/>
                  <a:pt x="0" y="363970"/>
                  <a:pt x="0" y="351575"/>
                </a:cubicBezTo>
                <a:lnTo>
                  <a:pt x="0" y="45074"/>
                </a:lnTo>
                <a:cubicBezTo>
                  <a:pt x="0" y="32678"/>
                  <a:pt x="4413" y="22067"/>
                  <a:pt x="13240" y="13241"/>
                </a:cubicBezTo>
                <a:cubicBezTo>
                  <a:pt x="22067" y="4413"/>
                  <a:pt x="32678" y="0"/>
                  <a:pt x="45073" y="0"/>
                </a:cubicBezTo>
                <a:close/>
                <a:moveTo>
                  <a:pt x="45073" y="36059"/>
                </a:moveTo>
                <a:cubicBezTo>
                  <a:pt x="42632" y="36059"/>
                  <a:pt x="40519" y="36951"/>
                  <a:pt x="38735" y="38735"/>
                </a:cubicBezTo>
                <a:cubicBezTo>
                  <a:pt x="36951" y="40519"/>
                  <a:pt x="36059" y="42632"/>
                  <a:pt x="36059" y="45074"/>
                </a:cubicBezTo>
                <a:lnTo>
                  <a:pt x="36059" y="279457"/>
                </a:lnTo>
                <a:cubicBezTo>
                  <a:pt x="36059" y="281898"/>
                  <a:pt x="36951" y="284011"/>
                  <a:pt x="38735" y="285795"/>
                </a:cubicBezTo>
                <a:cubicBezTo>
                  <a:pt x="40519" y="287579"/>
                  <a:pt x="42632" y="288471"/>
                  <a:pt x="45073" y="288471"/>
                </a:cubicBezTo>
                <a:lnTo>
                  <a:pt x="495810" y="288471"/>
                </a:lnTo>
                <a:cubicBezTo>
                  <a:pt x="498251" y="288471"/>
                  <a:pt x="500364" y="287579"/>
                  <a:pt x="502148" y="285795"/>
                </a:cubicBezTo>
                <a:cubicBezTo>
                  <a:pt x="503933" y="284011"/>
                  <a:pt x="504825" y="281898"/>
                  <a:pt x="504825" y="279457"/>
                </a:cubicBezTo>
                <a:lnTo>
                  <a:pt x="504825" y="45074"/>
                </a:lnTo>
                <a:cubicBezTo>
                  <a:pt x="504825" y="42632"/>
                  <a:pt x="503933" y="40519"/>
                  <a:pt x="502148" y="38735"/>
                </a:cubicBezTo>
                <a:cubicBezTo>
                  <a:pt x="500364" y="36951"/>
                  <a:pt x="498251" y="36059"/>
                  <a:pt x="495810" y="36059"/>
                </a:cubicBezTo>
                <a:lnTo>
                  <a:pt x="45073" y="36059"/>
                </a:ln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68936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Header bottom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9" name="Text Placeholder 2"/>
          <p:cNvSpPr>
            <a:spLocks noGrp="1"/>
          </p:cNvSpPr>
          <p:nvPr>
            <p:ph type="body" idx="18"/>
          </p:nvPr>
        </p:nvSpPr>
        <p:spPr>
          <a:xfrm>
            <a:off x="342900" y="5413375"/>
            <a:ext cx="4572000" cy="942975"/>
          </a:xfrm>
          <a:solidFill>
            <a:schemeClr val="bg1">
              <a:alpha val="50000"/>
            </a:schemeClr>
          </a:solidFill>
        </p:spPr>
        <p:txBody>
          <a:bodyPr lIns="274320" tIns="91440" rIns="274320" bIns="18288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itle 1"/>
          <p:cNvSpPr>
            <a:spLocks noGrp="1"/>
          </p:cNvSpPr>
          <p:nvPr>
            <p:ph type="title"/>
          </p:nvPr>
        </p:nvSpPr>
        <p:spPr>
          <a:xfrm>
            <a:off x="3429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128070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Header bottom righ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72136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
        <p:nvSpPr>
          <p:cNvPr id="3" name="Text Placeholder 2"/>
          <p:cNvSpPr>
            <a:spLocks noGrp="1"/>
          </p:cNvSpPr>
          <p:nvPr>
            <p:ph type="body" idx="1"/>
          </p:nvPr>
        </p:nvSpPr>
        <p:spPr>
          <a:xfrm>
            <a:off x="7213600" y="5413375"/>
            <a:ext cx="4572000" cy="942975"/>
          </a:xfrm>
          <a:solidFill>
            <a:schemeClr val="bg1">
              <a:alpha val="30000"/>
            </a:schemeClr>
          </a:solidFill>
        </p:spPr>
        <p:txBody>
          <a:bodyPr lIns="274320" tIns="91440" rIns="274320" bIns="182880"/>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1533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cSld name="Title Slide">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Tree>
    <p:extLst>
      <p:ext uri="{BB962C8B-B14F-4D97-AF65-F5344CB8AC3E}">
        <p14:creationId xmlns:p14="http://schemas.microsoft.com/office/powerpoint/2010/main" val="246499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圖片">
    <p:spTree>
      <p:nvGrpSpPr>
        <p:cNvPr id="1" name=""/>
        <p:cNvGrpSpPr/>
        <p:nvPr/>
      </p:nvGrpSpPr>
      <p:grpSpPr>
        <a:xfrm>
          <a:off x="0" y="0"/>
          <a:ext cx="0" cy="0"/>
          <a:chOff x="0" y="0"/>
          <a:chExt cx="0" cy="0"/>
        </a:xfrm>
      </p:grpSpPr>
      <p:sp>
        <p:nvSpPr>
          <p:cNvPr id="3" name="Rectangle 10">
            <a:extLst>
              <a:ext uri="{FF2B5EF4-FFF2-40B4-BE49-F238E27FC236}">
                <a16:creationId xmlns:a16="http://schemas.microsoft.com/office/drawing/2014/main" id="{4FD2A7EE-C7B4-429F-82C1-4B18C2B8F793}"/>
              </a:ext>
            </a:extLst>
          </p:cNvPr>
          <p:cNvSpPr/>
          <p:nvPr userDrawn="1"/>
        </p:nvSpPr>
        <p:spPr>
          <a:xfrm>
            <a:off x="0" y="19050"/>
            <a:ext cx="12192000" cy="6858000"/>
          </a:xfrm>
          <a:prstGeom prst="rect">
            <a:avLst/>
          </a:prstGeom>
          <a:solidFill>
            <a:schemeClr val="bg1">
              <a:lumMod val="85000"/>
            </a:schemeClr>
          </a:solidFill>
          <a:ln w="127000">
            <a:solidFill>
              <a:srgbClr val="3969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軟正黑體" panose="020B0604030504040204" pitchFamily="34" charset="-120"/>
              <a:ea typeface="微軟正黑體" panose="020B0604030504040204" pitchFamily="34" charset="-120"/>
            </a:endParaRPr>
          </a:p>
        </p:txBody>
      </p:sp>
      <p:sp>
        <p:nvSpPr>
          <p:cNvPr id="23" name="標題 23">
            <a:extLst>
              <a:ext uri="{FF2B5EF4-FFF2-40B4-BE49-F238E27FC236}">
                <a16:creationId xmlns:a16="http://schemas.microsoft.com/office/drawing/2014/main" id="{333089AB-563B-4FE2-8F31-1F84BF0A3E17}"/>
              </a:ext>
            </a:extLst>
          </p:cNvPr>
          <p:cNvSpPr>
            <a:spLocks noGrp="1"/>
          </p:cNvSpPr>
          <p:nvPr>
            <p:ph type="title"/>
          </p:nvPr>
        </p:nvSpPr>
        <p:spPr>
          <a:xfrm>
            <a:off x="2290819" y="650961"/>
            <a:ext cx="4361411" cy="589186"/>
          </a:xfrm>
          <a:noFill/>
        </p:spPr>
        <p:txBody>
          <a:bodyPr wrap="square" anchor="ctr">
            <a:spAutoFit/>
          </a:bodyPr>
          <a:lstStyle>
            <a:lvl1pPr>
              <a:defRPr kumimoji="0" lang="zh-TW" altLang="en-US" sz="2400" b="1" i="0" u="none" strike="noStrike" cap="none" spc="150" normalizeH="0" baseline="0" dirty="0">
                <a:ln>
                  <a:noFill/>
                </a:ln>
                <a:solidFill>
                  <a:srgbClr val="39699B"/>
                </a:solidFill>
                <a:effectLst>
                  <a:outerShdw blurRad="38100" dist="38100" dir="2700000" algn="tl">
                    <a:srgbClr val="000000">
                      <a:alpha val="43137"/>
                    </a:srgbClr>
                  </a:outerShdw>
                </a:effectLst>
                <a:uLnTx/>
                <a:uFillTx/>
                <a:cs typeface="Levenim MT" pitchFamily="2" charset="-79"/>
              </a:defRPr>
            </a:lvl1pPr>
          </a:lstStyle>
          <a:p>
            <a:pPr marL="408158" marR="0" lvl="0" indent="-408158" algn="ctr" defTabSz="1088421" fontAlgn="auto">
              <a:lnSpc>
                <a:spcPct val="100000"/>
              </a:lnSpc>
              <a:spcBef>
                <a:spcPct val="20000"/>
              </a:spcBef>
              <a:spcAft>
                <a:spcPts val="0"/>
              </a:spcAft>
              <a:buClrTx/>
              <a:buSzTx/>
              <a:buFontTx/>
              <a:tabLst/>
            </a:pPr>
            <a:r>
              <a:rPr lang="zh-TW" altLang="en-US"/>
              <a:t>按一下以編輯母片標題樣式</a:t>
            </a:r>
          </a:p>
        </p:txBody>
      </p:sp>
      <p:sp>
        <p:nvSpPr>
          <p:cNvPr id="24" name="文字版面配置區 25">
            <a:extLst>
              <a:ext uri="{FF2B5EF4-FFF2-40B4-BE49-F238E27FC236}">
                <a16:creationId xmlns:a16="http://schemas.microsoft.com/office/drawing/2014/main" id="{9954ABF5-01E0-47DB-B4AD-D497467998CE}"/>
              </a:ext>
            </a:extLst>
          </p:cNvPr>
          <p:cNvSpPr>
            <a:spLocks noGrp="1"/>
          </p:cNvSpPr>
          <p:nvPr>
            <p:ph type="body" sz="quarter" idx="13" hasCustomPrompt="1"/>
          </p:nvPr>
        </p:nvSpPr>
        <p:spPr>
          <a:xfrm>
            <a:off x="3606307" y="1275864"/>
            <a:ext cx="1730433" cy="468313"/>
          </a:xfrm>
        </p:spPr>
        <p:txBody>
          <a:bodyPr/>
          <a:lstStyle>
            <a:lvl1pPr marL="0" marR="0" indent="0" algn="l" defTabSz="457109" rtl="0" eaLnBrk="1" fontAlgn="auto" latinLnBrk="0" hangingPunct="1">
              <a:lnSpc>
                <a:spcPct val="90000"/>
              </a:lnSpc>
              <a:spcBef>
                <a:spcPts val="500"/>
              </a:spcBef>
              <a:spcAft>
                <a:spcPts val="0"/>
              </a:spcAft>
              <a:buClrTx/>
              <a:buSzTx/>
              <a:buFont typeface="Arial" panose="020B0604020202020204" pitchFamily="34" charset="0"/>
              <a:buNone/>
              <a:tabLst/>
              <a:defRPr/>
            </a:lvl1pPr>
          </a:lstStyle>
          <a:p>
            <a:pPr marL="0" marR="0" lvl="0" indent="0" algn="l" defTabSz="457109"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a:ln>
                  <a:noFill/>
                </a:ln>
                <a:solidFill>
                  <a:srgbClr val="39699B"/>
                </a:solidFill>
                <a:effectLst/>
                <a:uLnTx/>
                <a:uFillTx/>
                <a:latin typeface="微軟正黑體" panose="020B0604030504040204" pitchFamily="34" charset="-120"/>
                <a:ea typeface="微軟正黑體" panose="020B0604030504040204" pitchFamily="34" charset="-120"/>
                <a:cs typeface="Levenim MT" pitchFamily="2" charset="-79"/>
              </a:rPr>
              <a:t>按此插入副標題</a:t>
            </a:r>
          </a:p>
        </p:txBody>
      </p:sp>
      <p:sp>
        <p:nvSpPr>
          <p:cNvPr id="4" name="圖片版面配置區 3">
            <a:extLst>
              <a:ext uri="{FF2B5EF4-FFF2-40B4-BE49-F238E27FC236}">
                <a16:creationId xmlns:a16="http://schemas.microsoft.com/office/drawing/2014/main" id="{1EB5D490-CDAA-4138-8C42-B1998B7B3BC7}"/>
              </a:ext>
            </a:extLst>
          </p:cNvPr>
          <p:cNvSpPr>
            <a:spLocks noGrp="1"/>
          </p:cNvSpPr>
          <p:nvPr>
            <p:ph type="pic" sz="quarter" idx="14"/>
          </p:nvPr>
        </p:nvSpPr>
        <p:spPr>
          <a:xfrm>
            <a:off x="6751996" y="2060529"/>
            <a:ext cx="3951287" cy="4151313"/>
          </a:xfrm>
        </p:spPr>
        <p:txBody>
          <a:bodyPr/>
          <a:lstStyle/>
          <a:p>
            <a:endParaRPr lang="zh-TW" altLang="en-US"/>
          </a:p>
        </p:txBody>
      </p:sp>
      <p:sp>
        <p:nvSpPr>
          <p:cNvPr id="25" name="文字版面配置區 4">
            <a:extLst>
              <a:ext uri="{FF2B5EF4-FFF2-40B4-BE49-F238E27FC236}">
                <a16:creationId xmlns:a16="http://schemas.microsoft.com/office/drawing/2014/main" id="{907D5D83-D0C7-4B26-8CA8-738CD89F5E88}"/>
              </a:ext>
            </a:extLst>
          </p:cNvPr>
          <p:cNvSpPr>
            <a:spLocks noGrp="1"/>
          </p:cNvSpPr>
          <p:nvPr>
            <p:ph type="body" sz="quarter" idx="15" hasCustomPrompt="1"/>
          </p:nvPr>
        </p:nvSpPr>
        <p:spPr>
          <a:xfrm>
            <a:off x="420672" y="2311862"/>
            <a:ext cx="3554412" cy="573088"/>
          </a:xfrm>
        </p:spPr>
        <p:txBody>
          <a:bodyPr>
            <a:normAutofit/>
          </a:bodyPr>
          <a:lstStyle>
            <a:lvl1pPr marL="0" indent="0">
              <a:buNone/>
              <a:defRPr sz="2400">
                <a:solidFill>
                  <a:srgbClr val="002060"/>
                </a:solidFill>
              </a:defRPr>
            </a:lvl1pPr>
          </a:lstStyle>
          <a:p>
            <a:pPr lvl="0"/>
            <a:r>
              <a:rPr lang="zh-TW" altLang="en-US"/>
              <a:t>按此新增內容</a:t>
            </a:r>
          </a:p>
        </p:txBody>
      </p:sp>
      <p:sp>
        <p:nvSpPr>
          <p:cNvPr id="26" name="文字版面配置區 32">
            <a:extLst>
              <a:ext uri="{FF2B5EF4-FFF2-40B4-BE49-F238E27FC236}">
                <a16:creationId xmlns:a16="http://schemas.microsoft.com/office/drawing/2014/main" id="{A9D2CE25-BC3F-42FC-8683-BA49F86E895A}"/>
              </a:ext>
            </a:extLst>
          </p:cNvPr>
          <p:cNvSpPr>
            <a:spLocks noGrp="1"/>
          </p:cNvSpPr>
          <p:nvPr>
            <p:ph type="body" sz="quarter" idx="16" hasCustomPrompt="1"/>
          </p:nvPr>
        </p:nvSpPr>
        <p:spPr>
          <a:xfrm>
            <a:off x="442595" y="3067050"/>
            <a:ext cx="3349625" cy="2154238"/>
          </a:xfrm>
        </p:spPr>
        <p:txBody>
          <a:bodyPr/>
          <a:lstStyle>
            <a:lvl1pPr marL="0" indent="0">
              <a:buNone/>
              <a:defRPr/>
            </a:lvl1pPr>
          </a:lstStyle>
          <a:p>
            <a:pPr>
              <a:lnSpc>
                <a:spcPct val="150000"/>
              </a:lnSpc>
            </a:pPr>
            <a:r>
              <a:rPr kumimoji="0" lang="zh-TW" altLang="en-US" sz="1400" b="0" i="0" u="none" strike="noStrike" kern="1200" cap="none" spc="0" normalizeH="0" baseline="0" noProof="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cs typeface="Levenim MT" pitchFamily="2" charset="-79"/>
              </a:rPr>
              <a:t>按此新增內容</a:t>
            </a:r>
            <a:endParaRPr kumimoji="0" lang="en-US" altLang="zh-CN" sz="1400" b="0" i="0" u="none" strike="noStrike" kern="1200" cap="none" spc="0" normalizeH="0" baseline="0" noProof="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cs typeface="Levenim MT" pitchFamily="2" charset="-79"/>
            </a:endParaRPr>
          </a:p>
        </p:txBody>
      </p:sp>
      <p:sp>
        <p:nvSpPr>
          <p:cNvPr id="12" name="Text Placeholder 7">
            <a:extLst>
              <a:ext uri="{FF2B5EF4-FFF2-40B4-BE49-F238E27FC236}">
                <a16:creationId xmlns:a16="http://schemas.microsoft.com/office/drawing/2014/main" id="{84760A7C-A7FF-4521-9B61-939C9D3BA87A}"/>
              </a:ext>
            </a:extLst>
          </p:cNvPr>
          <p:cNvSpPr txBox="1">
            <a:spLocks/>
          </p:cNvSpPr>
          <p:nvPr userDrawn="1"/>
        </p:nvSpPr>
        <p:spPr>
          <a:xfrm>
            <a:off x="6652230" y="260751"/>
            <a:ext cx="5214460" cy="571500"/>
          </a:xfrm>
          <a:prstGeom prst="rect">
            <a:avLst/>
          </a:prstGeom>
          <a:effectLst>
            <a:outerShdw blurRad="50800" dist="38100" dir="2700000" algn="tl" rotWithShape="0">
              <a:prstClr val="black">
                <a:alpha val="40000"/>
              </a:prstClr>
            </a:outerShdw>
          </a:effectLst>
        </p:spPr>
        <p:txBody>
          <a:bodyPr/>
          <a:lstStyle/>
          <a:p>
            <a:pPr lvl="0" algn="just"/>
            <a:r>
              <a:rPr lang="zh-TW" altLang="en-US" sz="3299" b="1">
                <a:solidFill>
                  <a:schemeClr val="tx1"/>
                </a:solidFill>
                <a:latin typeface="微軟正黑體" panose="020B0604030504040204" pitchFamily="34" charset="-120"/>
                <a:ea typeface="微軟正黑體" panose="020B0604030504040204" pitchFamily="34" charset="-120"/>
                <a:cs typeface="Levenim MT" pitchFamily="2" charset="-79"/>
              </a:rPr>
              <a:t>多媒體數據分析與應用報告</a:t>
            </a:r>
            <a:endParaRPr lang="en-US" sz="3299" b="1">
              <a:solidFill>
                <a:schemeClr val="tx1"/>
              </a:solidFill>
              <a:latin typeface="微軟正黑體" panose="020B0604030504040204" pitchFamily="34" charset="-120"/>
              <a:ea typeface="微軟正黑體" panose="020B0604030504040204" pitchFamily="34" charset="-120"/>
              <a:cs typeface="Levenim MT" pitchFamily="2" charset="-79"/>
            </a:endParaRPr>
          </a:p>
        </p:txBody>
      </p:sp>
      <p:sp>
        <p:nvSpPr>
          <p:cNvPr id="13" name="Freeform 311">
            <a:extLst>
              <a:ext uri="{FF2B5EF4-FFF2-40B4-BE49-F238E27FC236}">
                <a16:creationId xmlns:a16="http://schemas.microsoft.com/office/drawing/2014/main" id="{0057B269-4D04-4601-BE90-D7AF792513DD}"/>
              </a:ext>
            </a:extLst>
          </p:cNvPr>
          <p:cNvSpPr/>
          <p:nvPr userDrawn="1"/>
        </p:nvSpPr>
        <p:spPr>
          <a:xfrm>
            <a:off x="6056524" y="323770"/>
            <a:ext cx="540792" cy="468550"/>
          </a:xfrm>
          <a:custGeom>
            <a:avLst/>
            <a:gdLst/>
            <a:ahLst/>
            <a:cxnLst/>
            <a:rect l="l" t="t" r="r" b="b"/>
            <a:pathLst>
              <a:path w="540884" h="468766">
                <a:moveTo>
                  <a:pt x="45073" y="0"/>
                </a:moveTo>
                <a:lnTo>
                  <a:pt x="495810" y="0"/>
                </a:lnTo>
                <a:cubicBezTo>
                  <a:pt x="508206" y="0"/>
                  <a:pt x="518816" y="4413"/>
                  <a:pt x="527643" y="13241"/>
                </a:cubicBezTo>
                <a:cubicBezTo>
                  <a:pt x="536471" y="22067"/>
                  <a:pt x="540884" y="32678"/>
                  <a:pt x="540884" y="45074"/>
                </a:cubicBezTo>
                <a:lnTo>
                  <a:pt x="540884" y="351575"/>
                </a:lnTo>
                <a:cubicBezTo>
                  <a:pt x="540884" y="363970"/>
                  <a:pt x="536471" y="374581"/>
                  <a:pt x="527643" y="383408"/>
                </a:cubicBezTo>
                <a:cubicBezTo>
                  <a:pt x="518816" y="392235"/>
                  <a:pt x="508206" y="396648"/>
                  <a:pt x="495810" y="396648"/>
                </a:cubicBezTo>
                <a:lnTo>
                  <a:pt x="342560" y="396648"/>
                </a:lnTo>
                <a:cubicBezTo>
                  <a:pt x="342560" y="403597"/>
                  <a:pt x="344062" y="410875"/>
                  <a:pt x="347067" y="418481"/>
                </a:cubicBezTo>
                <a:cubicBezTo>
                  <a:pt x="350072" y="426087"/>
                  <a:pt x="353077" y="432754"/>
                  <a:pt x="356082" y="438482"/>
                </a:cubicBezTo>
                <a:cubicBezTo>
                  <a:pt x="359087" y="444210"/>
                  <a:pt x="360589" y="448295"/>
                  <a:pt x="360589" y="450737"/>
                </a:cubicBezTo>
                <a:cubicBezTo>
                  <a:pt x="360589" y="455620"/>
                  <a:pt x="358805" y="459845"/>
                  <a:pt x="355236" y="463414"/>
                </a:cubicBezTo>
                <a:cubicBezTo>
                  <a:pt x="351668" y="466982"/>
                  <a:pt x="347443" y="468766"/>
                  <a:pt x="342560" y="468766"/>
                </a:cubicBezTo>
                <a:lnTo>
                  <a:pt x="198324" y="468766"/>
                </a:lnTo>
                <a:cubicBezTo>
                  <a:pt x="193441" y="468766"/>
                  <a:pt x="189215" y="466982"/>
                  <a:pt x="185647" y="463414"/>
                </a:cubicBezTo>
                <a:cubicBezTo>
                  <a:pt x="182079" y="459845"/>
                  <a:pt x="180294" y="455620"/>
                  <a:pt x="180294" y="450737"/>
                </a:cubicBezTo>
                <a:cubicBezTo>
                  <a:pt x="180294" y="448107"/>
                  <a:pt x="181797" y="443976"/>
                  <a:pt x="184802" y="438342"/>
                </a:cubicBezTo>
                <a:cubicBezTo>
                  <a:pt x="187807" y="432707"/>
                  <a:pt x="190812" y="426134"/>
                  <a:pt x="193817" y="418622"/>
                </a:cubicBezTo>
                <a:cubicBezTo>
                  <a:pt x="196822" y="411110"/>
                  <a:pt x="198324" y="403785"/>
                  <a:pt x="198324" y="396648"/>
                </a:cubicBezTo>
                <a:lnTo>
                  <a:pt x="45073" y="396648"/>
                </a:lnTo>
                <a:cubicBezTo>
                  <a:pt x="32678" y="396648"/>
                  <a:pt x="22067" y="392235"/>
                  <a:pt x="13240" y="383408"/>
                </a:cubicBezTo>
                <a:cubicBezTo>
                  <a:pt x="4413" y="374581"/>
                  <a:pt x="0" y="363970"/>
                  <a:pt x="0" y="351575"/>
                </a:cubicBezTo>
                <a:lnTo>
                  <a:pt x="0" y="45074"/>
                </a:lnTo>
                <a:cubicBezTo>
                  <a:pt x="0" y="32678"/>
                  <a:pt x="4413" y="22067"/>
                  <a:pt x="13240" y="13241"/>
                </a:cubicBezTo>
                <a:cubicBezTo>
                  <a:pt x="22067" y="4413"/>
                  <a:pt x="32678" y="0"/>
                  <a:pt x="45073" y="0"/>
                </a:cubicBezTo>
                <a:close/>
                <a:moveTo>
                  <a:pt x="45073" y="36059"/>
                </a:moveTo>
                <a:cubicBezTo>
                  <a:pt x="42632" y="36059"/>
                  <a:pt x="40519" y="36951"/>
                  <a:pt x="38735" y="38735"/>
                </a:cubicBezTo>
                <a:cubicBezTo>
                  <a:pt x="36951" y="40519"/>
                  <a:pt x="36059" y="42632"/>
                  <a:pt x="36059" y="45074"/>
                </a:cubicBezTo>
                <a:lnTo>
                  <a:pt x="36059" y="279457"/>
                </a:lnTo>
                <a:cubicBezTo>
                  <a:pt x="36059" y="281898"/>
                  <a:pt x="36951" y="284011"/>
                  <a:pt x="38735" y="285795"/>
                </a:cubicBezTo>
                <a:cubicBezTo>
                  <a:pt x="40519" y="287579"/>
                  <a:pt x="42632" y="288471"/>
                  <a:pt x="45073" y="288471"/>
                </a:cubicBezTo>
                <a:lnTo>
                  <a:pt x="495810" y="288471"/>
                </a:lnTo>
                <a:cubicBezTo>
                  <a:pt x="498251" y="288471"/>
                  <a:pt x="500364" y="287579"/>
                  <a:pt x="502148" y="285795"/>
                </a:cubicBezTo>
                <a:cubicBezTo>
                  <a:pt x="503933" y="284011"/>
                  <a:pt x="504825" y="281898"/>
                  <a:pt x="504825" y="279457"/>
                </a:cubicBezTo>
                <a:lnTo>
                  <a:pt x="504825" y="45074"/>
                </a:lnTo>
                <a:cubicBezTo>
                  <a:pt x="504825" y="42632"/>
                  <a:pt x="503933" y="40519"/>
                  <a:pt x="502148" y="38735"/>
                </a:cubicBezTo>
                <a:cubicBezTo>
                  <a:pt x="500364" y="36951"/>
                  <a:pt x="498251" y="36059"/>
                  <a:pt x="495810" y="36059"/>
                </a:cubicBezTo>
                <a:lnTo>
                  <a:pt x="45073" y="36059"/>
                </a:ln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1661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o版面">
    <p:spTree>
      <p:nvGrpSpPr>
        <p:cNvPr id="1" name=""/>
        <p:cNvGrpSpPr/>
        <p:nvPr/>
      </p:nvGrpSpPr>
      <p:grpSpPr>
        <a:xfrm>
          <a:off x="0" y="0"/>
          <a:ext cx="0" cy="0"/>
          <a:chOff x="0" y="0"/>
          <a:chExt cx="0" cy="0"/>
        </a:xfrm>
      </p:grpSpPr>
      <p:sp>
        <p:nvSpPr>
          <p:cNvPr id="3" name="Rectangle 10">
            <a:extLst>
              <a:ext uri="{FF2B5EF4-FFF2-40B4-BE49-F238E27FC236}">
                <a16:creationId xmlns:a16="http://schemas.microsoft.com/office/drawing/2014/main" id="{80B92D41-2504-4D04-958C-1EE2E2CBBEBD}"/>
              </a:ext>
            </a:extLst>
          </p:cNvPr>
          <p:cNvSpPr/>
          <p:nvPr userDrawn="1"/>
        </p:nvSpPr>
        <p:spPr>
          <a:xfrm>
            <a:off x="0" y="19050"/>
            <a:ext cx="12192000" cy="6858000"/>
          </a:xfrm>
          <a:prstGeom prst="rect">
            <a:avLst/>
          </a:prstGeom>
          <a:solidFill>
            <a:schemeClr val="bg1">
              <a:lumMod val="85000"/>
            </a:schemeClr>
          </a:solidFill>
          <a:ln w="127000">
            <a:solidFill>
              <a:srgbClr val="3969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印品黑体" panose="00000500000000000000" pitchFamily="2" charset="-122"/>
              <a:ea typeface="印品黑体" panose="00000500000000000000" pitchFamily="2" charset="-122"/>
            </a:endParaRPr>
          </a:p>
        </p:txBody>
      </p:sp>
      <p:sp>
        <p:nvSpPr>
          <p:cNvPr id="4" name="Freeform 460">
            <a:extLst>
              <a:ext uri="{FF2B5EF4-FFF2-40B4-BE49-F238E27FC236}">
                <a16:creationId xmlns:a16="http://schemas.microsoft.com/office/drawing/2014/main" id="{72D8AF32-695D-41FC-B326-F9A34E7C471A}"/>
              </a:ext>
            </a:extLst>
          </p:cNvPr>
          <p:cNvSpPr>
            <a:spLocks noEditPoints="1"/>
          </p:cNvSpPr>
          <p:nvPr userDrawn="1"/>
        </p:nvSpPr>
        <p:spPr bwMode="auto">
          <a:xfrm>
            <a:off x="1330829" y="1161514"/>
            <a:ext cx="529468" cy="529537"/>
          </a:xfrm>
          <a:custGeom>
            <a:avLst/>
            <a:gdLst>
              <a:gd name="T0" fmla="*/ 175 w 176"/>
              <a:gd name="T1" fmla="*/ 85 h 176"/>
              <a:gd name="T2" fmla="*/ 144 w 176"/>
              <a:gd name="T3" fmla="*/ 54 h 176"/>
              <a:gd name="T4" fmla="*/ 144 w 176"/>
              <a:gd name="T5" fmla="*/ 12 h 176"/>
              <a:gd name="T6" fmla="*/ 140 w 176"/>
              <a:gd name="T7" fmla="*/ 8 h 176"/>
              <a:gd name="T8" fmla="*/ 116 w 176"/>
              <a:gd name="T9" fmla="*/ 8 h 176"/>
              <a:gd name="T10" fmla="*/ 112 w 176"/>
              <a:gd name="T11" fmla="*/ 12 h 176"/>
              <a:gd name="T12" fmla="*/ 112 w 176"/>
              <a:gd name="T13" fmla="*/ 22 h 176"/>
              <a:gd name="T14" fmla="*/ 91 w 176"/>
              <a:gd name="T15" fmla="*/ 1 h 176"/>
              <a:gd name="T16" fmla="*/ 88 w 176"/>
              <a:gd name="T17" fmla="*/ 0 h 176"/>
              <a:gd name="T18" fmla="*/ 85 w 176"/>
              <a:gd name="T19" fmla="*/ 1 h 176"/>
              <a:gd name="T20" fmla="*/ 1 w 176"/>
              <a:gd name="T21" fmla="*/ 85 h 176"/>
              <a:gd name="T22" fmla="*/ 0 w 176"/>
              <a:gd name="T23" fmla="*/ 88 h 176"/>
              <a:gd name="T24" fmla="*/ 4 w 176"/>
              <a:gd name="T25" fmla="*/ 92 h 176"/>
              <a:gd name="T26" fmla="*/ 7 w 176"/>
              <a:gd name="T27" fmla="*/ 91 h 176"/>
              <a:gd name="T28" fmla="*/ 24 w 176"/>
              <a:gd name="T29" fmla="*/ 74 h 176"/>
              <a:gd name="T30" fmla="*/ 24 w 176"/>
              <a:gd name="T31" fmla="*/ 172 h 176"/>
              <a:gd name="T32" fmla="*/ 28 w 176"/>
              <a:gd name="T33" fmla="*/ 176 h 176"/>
              <a:gd name="T34" fmla="*/ 148 w 176"/>
              <a:gd name="T35" fmla="*/ 176 h 176"/>
              <a:gd name="T36" fmla="*/ 152 w 176"/>
              <a:gd name="T37" fmla="*/ 172 h 176"/>
              <a:gd name="T38" fmla="*/ 152 w 176"/>
              <a:gd name="T39" fmla="*/ 74 h 176"/>
              <a:gd name="T40" fmla="*/ 169 w 176"/>
              <a:gd name="T41" fmla="*/ 91 h 176"/>
              <a:gd name="T42" fmla="*/ 172 w 176"/>
              <a:gd name="T43" fmla="*/ 92 h 176"/>
              <a:gd name="T44" fmla="*/ 176 w 176"/>
              <a:gd name="T45" fmla="*/ 88 h 176"/>
              <a:gd name="T46" fmla="*/ 175 w 176"/>
              <a:gd name="T47" fmla="*/ 85 h 176"/>
              <a:gd name="T48" fmla="*/ 120 w 176"/>
              <a:gd name="T49" fmla="*/ 16 h 176"/>
              <a:gd name="T50" fmla="*/ 136 w 176"/>
              <a:gd name="T51" fmla="*/ 16 h 176"/>
              <a:gd name="T52" fmla="*/ 136 w 176"/>
              <a:gd name="T53" fmla="*/ 46 h 176"/>
              <a:gd name="T54" fmla="*/ 120 w 176"/>
              <a:gd name="T55" fmla="*/ 30 h 176"/>
              <a:gd name="T56" fmla="*/ 120 w 176"/>
              <a:gd name="T57" fmla="*/ 16 h 176"/>
              <a:gd name="T58" fmla="*/ 64 w 176"/>
              <a:gd name="T59" fmla="*/ 168 h 176"/>
              <a:gd name="T60" fmla="*/ 32 w 176"/>
              <a:gd name="T61" fmla="*/ 168 h 176"/>
              <a:gd name="T62" fmla="*/ 32 w 176"/>
              <a:gd name="T63" fmla="*/ 160 h 176"/>
              <a:gd name="T64" fmla="*/ 64 w 176"/>
              <a:gd name="T65" fmla="*/ 160 h 176"/>
              <a:gd name="T66" fmla="*/ 64 w 176"/>
              <a:gd name="T67" fmla="*/ 168 h 176"/>
              <a:gd name="T68" fmla="*/ 104 w 176"/>
              <a:gd name="T69" fmla="*/ 168 h 176"/>
              <a:gd name="T70" fmla="*/ 72 w 176"/>
              <a:gd name="T71" fmla="*/ 168 h 176"/>
              <a:gd name="T72" fmla="*/ 72 w 176"/>
              <a:gd name="T73" fmla="*/ 104 h 176"/>
              <a:gd name="T74" fmla="*/ 104 w 176"/>
              <a:gd name="T75" fmla="*/ 104 h 176"/>
              <a:gd name="T76" fmla="*/ 104 w 176"/>
              <a:gd name="T77" fmla="*/ 168 h 176"/>
              <a:gd name="T78" fmla="*/ 144 w 176"/>
              <a:gd name="T79" fmla="*/ 168 h 176"/>
              <a:gd name="T80" fmla="*/ 112 w 176"/>
              <a:gd name="T81" fmla="*/ 168 h 176"/>
              <a:gd name="T82" fmla="*/ 112 w 176"/>
              <a:gd name="T83" fmla="*/ 160 h 176"/>
              <a:gd name="T84" fmla="*/ 144 w 176"/>
              <a:gd name="T85" fmla="*/ 160 h 176"/>
              <a:gd name="T86" fmla="*/ 144 w 176"/>
              <a:gd name="T87" fmla="*/ 168 h 176"/>
              <a:gd name="T88" fmla="*/ 144 w 176"/>
              <a:gd name="T89" fmla="*/ 152 h 176"/>
              <a:gd name="T90" fmla="*/ 112 w 176"/>
              <a:gd name="T91" fmla="*/ 152 h 176"/>
              <a:gd name="T92" fmla="*/ 112 w 176"/>
              <a:gd name="T93" fmla="*/ 100 h 176"/>
              <a:gd name="T94" fmla="*/ 108 w 176"/>
              <a:gd name="T95" fmla="*/ 96 h 176"/>
              <a:gd name="T96" fmla="*/ 68 w 176"/>
              <a:gd name="T97" fmla="*/ 96 h 176"/>
              <a:gd name="T98" fmla="*/ 64 w 176"/>
              <a:gd name="T99" fmla="*/ 100 h 176"/>
              <a:gd name="T100" fmla="*/ 64 w 176"/>
              <a:gd name="T101" fmla="*/ 152 h 176"/>
              <a:gd name="T102" fmla="*/ 32 w 176"/>
              <a:gd name="T103" fmla="*/ 152 h 176"/>
              <a:gd name="T104" fmla="*/ 32 w 176"/>
              <a:gd name="T105" fmla="*/ 66 h 176"/>
              <a:gd name="T106" fmla="*/ 88 w 176"/>
              <a:gd name="T107" fmla="*/ 10 h 176"/>
              <a:gd name="T108" fmla="*/ 144 w 176"/>
              <a:gd name="T109" fmla="*/ 66 h 176"/>
              <a:gd name="T110" fmla="*/ 144 w 176"/>
              <a:gd name="T111" fmla="*/ 152 h 176"/>
              <a:gd name="T112" fmla="*/ 92 w 176"/>
              <a:gd name="T113" fmla="*/ 144 h 176"/>
              <a:gd name="T114" fmla="*/ 96 w 176"/>
              <a:gd name="T115" fmla="*/ 140 h 176"/>
              <a:gd name="T116" fmla="*/ 92 w 176"/>
              <a:gd name="T117" fmla="*/ 136 h 176"/>
              <a:gd name="T118" fmla="*/ 88 w 176"/>
              <a:gd name="T119" fmla="*/ 140 h 176"/>
              <a:gd name="T120" fmla="*/ 92 w 176"/>
              <a:gd name="T121"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175" y="85"/>
                </a:moveTo>
                <a:cubicBezTo>
                  <a:pt x="144" y="54"/>
                  <a:pt x="144" y="54"/>
                  <a:pt x="144" y="54"/>
                </a:cubicBezTo>
                <a:cubicBezTo>
                  <a:pt x="144" y="12"/>
                  <a:pt x="144" y="12"/>
                  <a:pt x="144" y="12"/>
                </a:cubicBezTo>
                <a:cubicBezTo>
                  <a:pt x="144" y="10"/>
                  <a:pt x="142" y="8"/>
                  <a:pt x="140" y="8"/>
                </a:cubicBezTo>
                <a:cubicBezTo>
                  <a:pt x="116" y="8"/>
                  <a:pt x="116" y="8"/>
                  <a:pt x="116" y="8"/>
                </a:cubicBezTo>
                <a:cubicBezTo>
                  <a:pt x="114" y="8"/>
                  <a:pt x="112" y="10"/>
                  <a:pt x="112" y="12"/>
                </a:cubicBezTo>
                <a:cubicBezTo>
                  <a:pt x="112" y="22"/>
                  <a:pt x="112" y="22"/>
                  <a:pt x="112" y="22"/>
                </a:cubicBezTo>
                <a:cubicBezTo>
                  <a:pt x="91" y="1"/>
                  <a:pt x="91" y="1"/>
                  <a:pt x="91" y="1"/>
                </a:cubicBezTo>
                <a:cubicBezTo>
                  <a:pt x="90" y="0"/>
                  <a:pt x="89" y="0"/>
                  <a:pt x="88" y="0"/>
                </a:cubicBezTo>
                <a:cubicBezTo>
                  <a:pt x="87" y="0"/>
                  <a:pt x="86" y="0"/>
                  <a:pt x="85" y="1"/>
                </a:cubicBezTo>
                <a:cubicBezTo>
                  <a:pt x="1" y="85"/>
                  <a:pt x="1" y="85"/>
                  <a:pt x="1" y="85"/>
                </a:cubicBezTo>
                <a:cubicBezTo>
                  <a:pt x="0" y="86"/>
                  <a:pt x="0" y="87"/>
                  <a:pt x="0" y="88"/>
                </a:cubicBezTo>
                <a:cubicBezTo>
                  <a:pt x="0" y="90"/>
                  <a:pt x="2" y="92"/>
                  <a:pt x="4" y="92"/>
                </a:cubicBezTo>
                <a:cubicBezTo>
                  <a:pt x="5" y="92"/>
                  <a:pt x="6" y="92"/>
                  <a:pt x="7" y="91"/>
                </a:cubicBezTo>
                <a:cubicBezTo>
                  <a:pt x="24" y="74"/>
                  <a:pt x="24" y="74"/>
                  <a:pt x="24" y="74"/>
                </a:cubicBezTo>
                <a:cubicBezTo>
                  <a:pt x="24" y="172"/>
                  <a:pt x="24" y="172"/>
                  <a:pt x="24" y="172"/>
                </a:cubicBezTo>
                <a:cubicBezTo>
                  <a:pt x="24" y="174"/>
                  <a:pt x="26" y="176"/>
                  <a:pt x="28" y="176"/>
                </a:cubicBezTo>
                <a:cubicBezTo>
                  <a:pt x="148" y="176"/>
                  <a:pt x="148" y="176"/>
                  <a:pt x="148" y="176"/>
                </a:cubicBezTo>
                <a:cubicBezTo>
                  <a:pt x="150" y="176"/>
                  <a:pt x="152" y="174"/>
                  <a:pt x="152" y="172"/>
                </a:cubicBezTo>
                <a:cubicBezTo>
                  <a:pt x="152" y="74"/>
                  <a:pt x="152" y="74"/>
                  <a:pt x="152" y="74"/>
                </a:cubicBezTo>
                <a:cubicBezTo>
                  <a:pt x="169" y="91"/>
                  <a:pt x="169" y="91"/>
                  <a:pt x="169" y="91"/>
                </a:cubicBezTo>
                <a:cubicBezTo>
                  <a:pt x="170" y="92"/>
                  <a:pt x="171" y="92"/>
                  <a:pt x="172" y="92"/>
                </a:cubicBezTo>
                <a:cubicBezTo>
                  <a:pt x="174" y="92"/>
                  <a:pt x="176" y="90"/>
                  <a:pt x="176" y="88"/>
                </a:cubicBezTo>
                <a:cubicBezTo>
                  <a:pt x="176" y="87"/>
                  <a:pt x="176" y="86"/>
                  <a:pt x="175" y="85"/>
                </a:cubicBezTo>
                <a:close/>
                <a:moveTo>
                  <a:pt x="120" y="16"/>
                </a:moveTo>
                <a:cubicBezTo>
                  <a:pt x="136" y="16"/>
                  <a:pt x="136" y="16"/>
                  <a:pt x="136" y="16"/>
                </a:cubicBezTo>
                <a:cubicBezTo>
                  <a:pt x="136" y="46"/>
                  <a:pt x="136" y="46"/>
                  <a:pt x="136" y="46"/>
                </a:cubicBezTo>
                <a:cubicBezTo>
                  <a:pt x="120" y="30"/>
                  <a:pt x="120" y="30"/>
                  <a:pt x="120" y="30"/>
                </a:cubicBezTo>
                <a:lnTo>
                  <a:pt x="120" y="16"/>
                </a:lnTo>
                <a:close/>
                <a:moveTo>
                  <a:pt x="64" y="168"/>
                </a:moveTo>
                <a:cubicBezTo>
                  <a:pt x="32" y="168"/>
                  <a:pt x="32" y="168"/>
                  <a:pt x="32" y="168"/>
                </a:cubicBezTo>
                <a:cubicBezTo>
                  <a:pt x="32" y="160"/>
                  <a:pt x="32" y="160"/>
                  <a:pt x="32" y="160"/>
                </a:cubicBezTo>
                <a:cubicBezTo>
                  <a:pt x="64" y="160"/>
                  <a:pt x="64" y="160"/>
                  <a:pt x="64" y="160"/>
                </a:cubicBezTo>
                <a:lnTo>
                  <a:pt x="64" y="168"/>
                </a:lnTo>
                <a:close/>
                <a:moveTo>
                  <a:pt x="104" y="168"/>
                </a:moveTo>
                <a:cubicBezTo>
                  <a:pt x="72" y="168"/>
                  <a:pt x="72" y="168"/>
                  <a:pt x="72" y="168"/>
                </a:cubicBezTo>
                <a:cubicBezTo>
                  <a:pt x="72" y="104"/>
                  <a:pt x="72" y="104"/>
                  <a:pt x="72" y="104"/>
                </a:cubicBezTo>
                <a:cubicBezTo>
                  <a:pt x="104" y="104"/>
                  <a:pt x="104" y="104"/>
                  <a:pt x="104" y="104"/>
                </a:cubicBezTo>
                <a:lnTo>
                  <a:pt x="104" y="168"/>
                </a:lnTo>
                <a:close/>
                <a:moveTo>
                  <a:pt x="144" y="168"/>
                </a:moveTo>
                <a:cubicBezTo>
                  <a:pt x="112" y="168"/>
                  <a:pt x="112" y="168"/>
                  <a:pt x="112" y="168"/>
                </a:cubicBezTo>
                <a:cubicBezTo>
                  <a:pt x="112" y="160"/>
                  <a:pt x="112" y="160"/>
                  <a:pt x="112" y="160"/>
                </a:cubicBezTo>
                <a:cubicBezTo>
                  <a:pt x="144" y="160"/>
                  <a:pt x="144" y="160"/>
                  <a:pt x="144" y="160"/>
                </a:cubicBezTo>
                <a:lnTo>
                  <a:pt x="144" y="168"/>
                </a:lnTo>
                <a:close/>
                <a:moveTo>
                  <a:pt x="144" y="152"/>
                </a:moveTo>
                <a:cubicBezTo>
                  <a:pt x="112" y="152"/>
                  <a:pt x="112" y="152"/>
                  <a:pt x="112" y="152"/>
                </a:cubicBezTo>
                <a:cubicBezTo>
                  <a:pt x="112" y="100"/>
                  <a:pt x="112" y="100"/>
                  <a:pt x="112" y="100"/>
                </a:cubicBezTo>
                <a:cubicBezTo>
                  <a:pt x="112" y="98"/>
                  <a:pt x="110" y="96"/>
                  <a:pt x="108" y="96"/>
                </a:cubicBezTo>
                <a:cubicBezTo>
                  <a:pt x="68" y="96"/>
                  <a:pt x="68" y="96"/>
                  <a:pt x="68" y="96"/>
                </a:cubicBezTo>
                <a:cubicBezTo>
                  <a:pt x="66" y="96"/>
                  <a:pt x="64" y="98"/>
                  <a:pt x="64" y="100"/>
                </a:cubicBezTo>
                <a:cubicBezTo>
                  <a:pt x="64" y="152"/>
                  <a:pt x="64" y="152"/>
                  <a:pt x="64" y="152"/>
                </a:cubicBezTo>
                <a:cubicBezTo>
                  <a:pt x="32" y="152"/>
                  <a:pt x="32" y="152"/>
                  <a:pt x="32" y="152"/>
                </a:cubicBezTo>
                <a:cubicBezTo>
                  <a:pt x="32" y="66"/>
                  <a:pt x="32" y="66"/>
                  <a:pt x="32" y="66"/>
                </a:cubicBezTo>
                <a:cubicBezTo>
                  <a:pt x="88" y="10"/>
                  <a:pt x="88" y="10"/>
                  <a:pt x="88" y="10"/>
                </a:cubicBezTo>
                <a:cubicBezTo>
                  <a:pt x="144" y="66"/>
                  <a:pt x="144" y="66"/>
                  <a:pt x="144" y="66"/>
                </a:cubicBezTo>
                <a:lnTo>
                  <a:pt x="144" y="152"/>
                </a:lnTo>
                <a:close/>
                <a:moveTo>
                  <a:pt x="92" y="144"/>
                </a:moveTo>
                <a:cubicBezTo>
                  <a:pt x="94" y="144"/>
                  <a:pt x="96" y="142"/>
                  <a:pt x="96" y="140"/>
                </a:cubicBezTo>
                <a:cubicBezTo>
                  <a:pt x="96" y="138"/>
                  <a:pt x="94" y="136"/>
                  <a:pt x="92" y="136"/>
                </a:cubicBezTo>
                <a:cubicBezTo>
                  <a:pt x="90" y="136"/>
                  <a:pt x="88" y="138"/>
                  <a:pt x="88" y="140"/>
                </a:cubicBezTo>
                <a:cubicBezTo>
                  <a:pt x="88" y="142"/>
                  <a:pt x="90" y="144"/>
                  <a:pt x="92" y="144"/>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Freeform 461">
            <a:extLst>
              <a:ext uri="{FF2B5EF4-FFF2-40B4-BE49-F238E27FC236}">
                <a16:creationId xmlns:a16="http://schemas.microsoft.com/office/drawing/2014/main" id="{8DF24BD7-6EE6-4943-A0C8-31523C28B685}"/>
              </a:ext>
            </a:extLst>
          </p:cNvPr>
          <p:cNvSpPr>
            <a:spLocks noEditPoints="1"/>
          </p:cNvSpPr>
          <p:nvPr userDrawn="1"/>
        </p:nvSpPr>
        <p:spPr bwMode="auto">
          <a:xfrm>
            <a:off x="2335451" y="1161514"/>
            <a:ext cx="515888" cy="529537"/>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close/>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close/>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close/>
                <a:moveTo>
                  <a:pt x="56" y="33"/>
                </a:moveTo>
                <a:cubicBezTo>
                  <a:pt x="54" y="34"/>
                  <a:pt x="53" y="36"/>
                  <a:pt x="55" y="38"/>
                </a:cubicBezTo>
                <a:cubicBezTo>
                  <a:pt x="56" y="40"/>
                  <a:pt x="58" y="41"/>
                  <a:pt x="60" y="40"/>
                </a:cubicBezTo>
                <a:cubicBezTo>
                  <a:pt x="62" y="38"/>
                  <a:pt x="63" y="36"/>
                  <a:pt x="61" y="34"/>
                </a:cubicBezTo>
                <a:cubicBezTo>
                  <a:pt x="60" y="32"/>
                  <a:pt x="58" y="31"/>
                  <a:pt x="56" y="33"/>
                </a:cubicBezTo>
                <a:close/>
                <a:moveTo>
                  <a:pt x="28" y="84"/>
                </a:moveTo>
                <a:cubicBezTo>
                  <a:pt x="26" y="84"/>
                  <a:pt x="24" y="86"/>
                  <a:pt x="24" y="88"/>
                </a:cubicBezTo>
                <a:cubicBezTo>
                  <a:pt x="24" y="90"/>
                  <a:pt x="26" y="92"/>
                  <a:pt x="28" y="92"/>
                </a:cubicBezTo>
                <a:cubicBezTo>
                  <a:pt x="30" y="92"/>
                  <a:pt x="32" y="90"/>
                  <a:pt x="32" y="88"/>
                </a:cubicBezTo>
                <a:cubicBezTo>
                  <a:pt x="32" y="86"/>
                  <a:pt x="30" y="84"/>
                  <a:pt x="28" y="84"/>
                </a:cubicBezTo>
                <a:close/>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close/>
                <a:moveTo>
                  <a:pt x="38" y="55"/>
                </a:moveTo>
                <a:cubicBezTo>
                  <a:pt x="36" y="53"/>
                  <a:pt x="34" y="54"/>
                  <a:pt x="33" y="56"/>
                </a:cubicBezTo>
                <a:cubicBezTo>
                  <a:pt x="31" y="58"/>
                  <a:pt x="32" y="60"/>
                  <a:pt x="34" y="61"/>
                </a:cubicBezTo>
                <a:cubicBezTo>
                  <a:pt x="36" y="63"/>
                  <a:pt x="38" y="62"/>
                  <a:pt x="40" y="60"/>
                </a:cubicBezTo>
                <a:cubicBezTo>
                  <a:pt x="41" y="58"/>
                  <a:pt x="40" y="56"/>
                  <a:pt x="38" y="55"/>
                </a:cubicBezTo>
                <a:close/>
                <a:moveTo>
                  <a:pt x="142" y="115"/>
                </a:moveTo>
                <a:cubicBezTo>
                  <a:pt x="140" y="113"/>
                  <a:pt x="138" y="114"/>
                  <a:pt x="136" y="116"/>
                </a:cubicBezTo>
                <a:cubicBezTo>
                  <a:pt x="135" y="118"/>
                  <a:pt x="136" y="120"/>
                  <a:pt x="138" y="121"/>
                </a:cubicBezTo>
                <a:cubicBezTo>
                  <a:pt x="140" y="123"/>
                  <a:pt x="142" y="122"/>
                  <a:pt x="143" y="120"/>
                </a:cubicBezTo>
                <a:cubicBezTo>
                  <a:pt x="145" y="118"/>
                  <a:pt x="144" y="116"/>
                  <a:pt x="142" y="115"/>
                </a:cubicBezTo>
                <a:close/>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close/>
                <a:moveTo>
                  <a:pt x="138" y="55"/>
                </a:moveTo>
                <a:cubicBezTo>
                  <a:pt x="136" y="56"/>
                  <a:pt x="135" y="58"/>
                  <a:pt x="136" y="60"/>
                </a:cubicBezTo>
                <a:cubicBezTo>
                  <a:pt x="138" y="62"/>
                  <a:pt x="140" y="63"/>
                  <a:pt x="142" y="61"/>
                </a:cubicBezTo>
                <a:cubicBezTo>
                  <a:pt x="144" y="60"/>
                  <a:pt x="145" y="58"/>
                  <a:pt x="143" y="56"/>
                </a:cubicBezTo>
                <a:cubicBezTo>
                  <a:pt x="142" y="54"/>
                  <a:pt x="140" y="53"/>
                  <a:pt x="138" y="55"/>
                </a:cubicBezTo>
                <a:close/>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close/>
                <a:moveTo>
                  <a:pt x="88" y="96"/>
                </a:moveTo>
                <a:cubicBezTo>
                  <a:pt x="84" y="96"/>
                  <a:pt x="80" y="92"/>
                  <a:pt x="80" y="88"/>
                </a:cubicBezTo>
                <a:cubicBezTo>
                  <a:pt x="80" y="84"/>
                  <a:pt x="84" y="80"/>
                  <a:pt x="88" y="80"/>
                </a:cubicBezTo>
                <a:cubicBezTo>
                  <a:pt x="92" y="80"/>
                  <a:pt x="96" y="84"/>
                  <a:pt x="96" y="88"/>
                </a:cubicBezTo>
                <a:cubicBezTo>
                  <a:pt x="96" y="92"/>
                  <a:pt x="92" y="96"/>
                  <a:pt x="88" y="96"/>
                </a:cubicBezTo>
                <a:close/>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Freeform 462">
            <a:extLst>
              <a:ext uri="{FF2B5EF4-FFF2-40B4-BE49-F238E27FC236}">
                <a16:creationId xmlns:a16="http://schemas.microsoft.com/office/drawing/2014/main" id="{0CA7DFEB-D6CB-4B44-B1DA-6206D107D4D3}"/>
              </a:ext>
            </a:extLst>
          </p:cNvPr>
          <p:cNvSpPr>
            <a:spLocks noEditPoints="1"/>
          </p:cNvSpPr>
          <p:nvPr userDrawn="1"/>
        </p:nvSpPr>
        <p:spPr bwMode="auto">
          <a:xfrm>
            <a:off x="3333282" y="1164383"/>
            <a:ext cx="529468" cy="523799"/>
          </a:xfrm>
          <a:custGeom>
            <a:avLst/>
            <a:gdLst>
              <a:gd name="connsiteX0" fmla="*/ 415607 w 608508"/>
              <a:gd name="connsiteY0" fmla="*/ 303389 h 601915"/>
              <a:gd name="connsiteX1" fmla="*/ 394865 w 608508"/>
              <a:gd name="connsiteY1" fmla="*/ 324099 h 601915"/>
              <a:gd name="connsiteX2" fmla="*/ 389334 w 608508"/>
              <a:gd name="connsiteY2" fmla="*/ 342200 h 601915"/>
              <a:gd name="connsiteX3" fmla="*/ 378271 w 608508"/>
              <a:gd name="connsiteY3" fmla="*/ 381012 h 601915"/>
              <a:gd name="connsiteX4" fmla="*/ 389334 w 608508"/>
              <a:gd name="connsiteY4" fmla="*/ 419977 h 601915"/>
              <a:gd name="connsiteX5" fmla="*/ 394865 w 608508"/>
              <a:gd name="connsiteY5" fmla="*/ 438078 h 601915"/>
              <a:gd name="connsiteX6" fmla="*/ 389334 w 608508"/>
              <a:gd name="connsiteY6" fmla="*/ 456027 h 601915"/>
              <a:gd name="connsiteX7" fmla="*/ 378271 w 608508"/>
              <a:gd name="connsiteY7" fmla="*/ 494992 h 601915"/>
              <a:gd name="connsiteX8" fmla="*/ 399013 w 608508"/>
              <a:gd name="connsiteY8" fmla="*/ 515701 h 601915"/>
              <a:gd name="connsiteX9" fmla="*/ 419755 w 608508"/>
              <a:gd name="connsiteY9" fmla="*/ 494992 h 601915"/>
              <a:gd name="connsiteX10" fmla="*/ 425133 w 608508"/>
              <a:gd name="connsiteY10" fmla="*/ 476890 h 601915"/>
              <a:gd name="connsiteX11" fmla="*/ 436349 w 608508"/>
              <a:gd name="connsiteY11" fmla="*/ 438078 h 601915"/>
              <a:gd name="connsiteX12" fmla="*/ 425133 w 608508"/>
              <a:gd name="connsiteY12" fmla="*/ 399114 h 601915"/>
              <a:gd name="connsiteX13" fmla="*/ 419755 w 608508"/>
              <a:gd name="connsiteY13" fmla="*/ 381012 h 601915"/>
              <a:gd name="connsiteX14" fmla="*/ 425133 w 608508"/>
              <a:gd name="connsiteY14" fmla="*/ 363063 h 601915"/>
              <a:gd name="connsiteX15" fmla="*/ 436349 w 608508"/>
              <a:gd name="connsiteY15" fmla="*/ 324099 h 601915"/>
              <a:gd name="connsiteX16" fmla="*/ 415607 w 608508"/>
              <a:gd name="connsiteY16" fmla="*/ 303389 h 601915"/>
              <a:gd name="connsiteX17" fmla="*/ 312819 w 608508"/>
              <a:gd name="connsiteY17" fmla="*/ 303389 h 601915"/>
              <a:gd name="connsiteX18" fmla="*/ 292077 w 608508"/>
              <a:gd name="connsiteY18" fmla="*/ 324099 h 601915"/>
              <a:gd name="connsiteX19" fmla="*/ 286699 w 608508"/>
              <a:gd name="connsiteY19" fmla="*/ 342200 h 601915"/>
              <a:gd name="connsiteX20" fmla="*/ 275483 w 608508"/>
              <a:gd name="connsiteY20" fmla="*/ 381012 h 601915"/>
              <a:gd name="connsiteX21" fmla="*/ 286699 w 608508"/>
              <a:gd name="connsiteY21" fmla="*/ 419977 h 601915"/>
              <a:gd name="connsiteX22" fmla="*/ 292077 w 608508"/>
              <a:gd name="connsiteY22" fmla="*/ 438078 h 601915"/>
              <a:gd name="connsiteX23" fmla="*/ 286699 w 608508"/>
              <a:gd name="connsiteY23" fmla="*/ 456027 h 601915"/>
              <a:gd name="connsiteX24" fmla="*/ 275483 w 608508"/>
              <a:gd name="connsiteY24" fmla="*/ 494992 h 601915"/>
              <a:gd name="connsiteX25" fmla="*/ 296225 w 608508"/>
              <a:gd name="connsiteY25" fmla="*/ 515701 h 601915"/>
              <a:gd name="connsiteX26" fmla="*/ 316967 w 608508"/>
              <a:gd name="connsiteY26" fmla="*/ 494992 h 601915"/>
              <a:gd name="connsiteX27" fmla="*/ 322498 w 608508"/>
              <a:gd name="connsiteY27" fmla="*/ 476890 h 601915"/>
              <a:gd name="connsiteX28" fmla="*/ 333561 w 608508"/>
              <a:gd name="connsiteY28" fmla="*/ 438078 h 601915"/>
              <a:gd name="connsiteX29" fmla="*/ 322498 w 608508"/>
              <a:gd name="connsiteY29" fmla="*/ 399114 h 601915"/>
              <a:gd name="connsiteX30" fmla="*/ 316967 w 608508"/>
              <a:gd name="connsiteY30" fmla="*/ 381012 h 601915"/>
              <a:gd name="connsiteX31" fmla="*/ 322498 w 608508"/>
              <a:gd name="connsiteY31" fmla="*/ 363063 h 601915"/>
              <a:gd name="connsiteX32" fmla="*/ 333561 w 608508"/>
              <a:gd name="connsiteY32" fmla="*/ 324099 h 601915"/>
              <a:gd name="connsiteX33" fmla="*/ 312819 w 608508"/>
              <a:gd name="connsiteY33" fmla="*/ 303389 h 601915"/>
              <a:gd name="connsiteX34" fmla="*/ 210184 w 608508"/>
              <a:gd name="connsiteY34" fmla="*/ 303389 h 601915"/>
              <a:gd name="connsiteX35" fmla="*/ 189442 w 608508"/>
              <a:gd name="connsiteY35" fmla="*/ 324099 h 601915"/>
              <a:gd name="connsiteX36" fmla="*/ 183911 w 608508"/>
              <a:gd name="connsiteY36" fmla="*/ 342200 h 601915"/>
              <a:gd name="connsiteX37" fmla="*/ 172849 w 608508"/>
              <a:gd name="connsiteY37" fmla="*/ 381012 h 601915"/>
              <a:gd name="connsiteX38" fmla="*/ 183911 w 608508"/>
              <a:gd name="connsiteY38" fmla="*/ 419977 h 601915"/>
              <a:gd name="connsiteX39" fmla="*/ 189442 w 608508"/>
              <a:gd name="connsiteY39" fmla="*/ 438078 h 601915"/>
              <a:gd name="connsiteX40" fmla="*/ 183911 w 608508"/>
              <a:gd name="connsiteY40" fmla="*/ 456027 h 601915"/>
              <a:gd name="connsiteX41" fmla="*/ 172849 w 608508"/>
              <a:gd name="connsiteY41" fmla="*/ 494992 h 601915"/>
              <a:gd name="connsiteX42" fmla="*/ 193591 w 608508"/>
              <a:gd name="connsiteY42" fmla="*/ 515701 h 601915"/>
              <a:gd name="connsiteX43" fmla="*/ 214333 w 608508"/>
              <a:gd name="connsiteY43" fmla="*/ 494992 h 601915"/>
              <a:gd name="connsiteX44" fmla="*/ 219864 w 608508"/>
              <a:gd name="connsiteY44" fmla="*/ 476890 h 601915"/>
              <a:gd name="connsiteX45" fmla="*/ 230926 w 608508"/>
              <a:gd name="connsiteY45" fmla="*/ 438078 h 601915"/>
              <a:gd name="connsiteX46" fmla="*/ 219864 w 608508"/>
              <a:gd name="connsiteY46" fmla="*/ 399114 h 601915"/>
              <a:gd name="connsiteX47" fmla="*/ 214333 w 608508"/>
              <a:gd name="connsiteY47" fmla="*/ 381012 h 601915"/>
              <a:gd name="connsiteX48" fmla="*/ 219864 w 608508"/>
              <a:gd name="connsiteY48" fmla="*/ 363063 h 601915"/>
              <a:gd name="connsiteX49" fmla="*/ 230926 w 608508"/>
              <a:gd name="connsiteY49" fmla="*/ 324099 h 601915"/>
              <a:gd name="connsiteX50" fmla="*/ 210184 w 608508"/>
              <a:gd name="connsiteY50" fmla="*/ 303389 h 601915"/>
              <a:gd name="connsiteX51" fmla="*/ 304522 w 608508"/>
              <a:gd name="connsiteY51" fmla="*/ 123905 h 601915"/>
              <a:gd name="connsiteX52" fmla="*/ 522851 w 608508"/>
              <a:gd name="connsiteY52" fmla="*/ 317809 h 601915"/>
              <a:gd name="connsiteX53" fmla="*/ 522851 w 608508"/>
              <a:gd name="connsiteY53" fmla="*/ 585347 h 601915"/>
              <a:gd name="connsiteX54" fmla="*/ 506257 w 608508"/>
              <a:gd name="connsiteY54" fmla="*/ 601915 h 601915"/>
              <a:gd name="connsiteX55" fmla="*/ 102787 w 608508"/>
              <a:gd name="connsiteY55" fmla="*/ 601915 h 601915"/>
              <a:gd name="connsiteX56" fmla="*/ 86193 w 608508"/>
              <a:gd name="connsiteY56" fmla="*/ 585347 h 601915"/>
              <a:gd name="connsiteX57" fmla="*/ 86193 w 608508"/>
              <a:gd name="connsiteY57" fmla="*/ 317809 h 601915"/>
              <a:gd name="connsiteX58" fmla="*/ 304547 w 608508"/>
              <a:gd name="connsiteY58" fmla="*/ 0 h 601915"/>
              <a:gd name="connsiteX59" fmla="*/ 315610 w 608508"/>
              <a:gd name="connsiteY59" fmla="*/ 4257 h 601915"/>
              <a:gd name="connsiteX60" fmla="*/ 602944 w 608508"/>
              <a:gd name="connsiteY60" fmla="*/ 262730 h 601915"/>
              <a:gd name="connsiteX61" fmla="*/ 607399 w 608508"/>
              <a:gd name="connsiteY61" fmla="*/ 280984 h 601915"/>
              <a:gd name="connsiteX62" fmla="*/ 591880 w 608508"/>
              <a:gd name="connsiteY62" fmla="*/ 291568 h 601915"/>
              <a:gd name="connsiteX63" fmla="*/ 543326 w 608508"/>
              <a:gd name="connsiteY63" fmla="*/ 291568 h 601915"/>
              <a:gd name="connsiteX64" fmla="*/ 315764 w 608508"/>
              <a:gd name="connsiteY64" fmla="*/ 89238 h 601915"/>
              <a:gd name="connsiteX65" fmla="*/ 293330 w 608508"/>
              <a:gd name="connsiteY65" fmla="*/ 89238 h 601915"/>
              <a:gd name="connsiteX66" fmla="*/ 65614 w 608508"/>
              <a:gd name="connsiteY66" fmla="*/ 291568 h 601915"/>
              <a:gd name="connsiteX67" fmla="*/ 16599 w 608508"/>
              <a:gd name="connsiteY67" fmla="*/ 291568 h 601915"/>
              <a:gd name="connsiteX68" fmla="*/ 1079 w 608508"/>
              <a:gd name="connsiteY68" fmla="*/ 280984 h 601915"/>
              <a:gd name="connsiteX69" fmla="*/ 5535 w 608508"/>
              <a:gd name="connsiteY69" fmla="*/ 262730 h 601915"/>
              <a:gd name="connsiteX70" fmla="*/ 293484 w 608508"/>
              <a:gd name="connsiteY70" fmla="*/ 4257 h 601915"/>
              <a:gd name="connsiteX71" fmla="*/ 304547 w 608508"/>
              <a:gd name="connsiteY71" fmla="*/ 0 h 60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8508" h="601915">
                <a:moveTo>
                  <a:pt x="415607" y="303389"/>
                </a:moveTo>
                <a:cubicBezTo>
                  <a:pt x="404084" y="303389"/>
                  <a:pt x="394865" y="312747"/>
                  <a:pt x="394865" y="324099"/>
                </a:cubicBezTo>
                <a:cubicBezTo>
                  <a:pt x="394865" y="332689"/>
                  <a:pt x="392868" y="336064"/>
                  <a:pt x="389334" y="342200"/>
                </a:cubicBezTo>
                <a:cubicBezTo>
                  <a:pt x="384571" y="350177"/>
                  <a:pt x="378271" y="361223"/>
                  <a:pt x="378271" y="381012"/>
                </a:cubicBezTo>
                <a:cubicBezTo>
                  <a:pt x="378271" y="400954"/>
                  <a:pt x="384571" y="411846"/>
                  <a:pt x="389334" y="419977"/>
                </a:cubicBezTo>
                <a:cubicBezTo>
                  <a:pt x="392868" y="425959"/>
                  <a:pt x="394865" y="429334"/>
                  <a:pt x="394865" y="438078"/>
                </a:cubicBezTo>
                <a:cubicBezTo>
                  <a:pt x="394865" y="446669"/>
                  <a:pt x="392868" y="450044"/>
                  <a:pt x="389334" y="456027"/>
                </a:cubicBezTo>
                <a:cubicBezTo>
                  <a:pt x="384571" y="464157"/>
                  <a:pt x="378271" y="475202"/>
                  <a:pt x="378271" y="494992"/>
                </a:cubicBezTo>
                <a:cubicBezTo>
                  <a:pt x="378271" y="506497"/>
                  <a:pt x="387490" y="515701"/>
                  <a:pt x="399013" y="515701"/>
                </a:cubicBezTo>
                <a:cubicBezTo>
                  <a:pt x="410383" y="515701"/>
                  <a:pt x="419755" y="506497"/>
                  <a:pt x="419755" y="494992"/>
                </a:cubicBezTo>
                <a:cubicBezTo>
                  <a:pt x="419755" y="486401"/>
                  <a:pt x="421599" y="483026"/>
                  <a:pt x="425133" y="476890"/>
                </a:cubicBezTo>
                <a:cubicBezTo>
                  <a:pt x="429896" y="468913"/>
                  <a:pt x="436349" y="457868"/>
                  <a:pt x="436349" y="438078"/>
                </a:cubicBezTo>
                <a:cubicBezTo>
                  <a:pt x="436349" y="418136"/>
                  <a:pt x="429896" y="407244"/>
                  <a:pt x="425133" y="399114"/>
                </a:cubicBezTo>
                <a:cubicBezTo>
                  <a:pt x="421599" y="393131"/>
                  <a:pt x="419755" y="389756"/>
                  <a:pt x="419755" y="381012"/>
                </a:cubicBezTo>
                <a:cubicBezTo>
                  <a:pt x="419755" y="372421"/>
                  <a:pt x="421599" y="369046"/>
                  <a:pt x="425133" y="363063"/>
                </a:cubicBezTo>
                <a:cubicBezTo>
                  <a:pt x="429896" y="354933"/>
                  <a:pt x="436349" y="343888"/>
                  <a:pt x="436349" y="324099"/>
                </a:cubicBezTo>
                <a:cubicBezTo>
                  <a:pt x="436349" y="312747"/>
                  <a:pt x="426977" y="303389"/>
                  <a:pt x="415607" y="303389"/>
                </a:cubicBezTo>
                <a:close/>
                <a:moveTo>
                  <a:pt x="312819" y="303389"/>
                </a:moveTo>
                <a:cubicBezTo>
                  <a:pt x="301449" y="303389"/>
                  <a:pt x="292077" y="312747"/>
                  <a:pt x="292077" y="324099"/>
                </a:cubicBezTo>
                <a:cubicBezTo>
                  <a:pt x="292077" y="332689"/>
                  <a:pt x="290233" y="336064"/>
                  <a:pt x="286699" y="342200"/>
                </a:cubicBezTo>
                <a:cubicBezTo>
                  <a:pt x="281936" y="350177"/>
                  <a:pt x="275483" y="361223"/>
                  <a:pt x="275483" y="381012"/>
                </a:cubicBezTo>
                <a:cubicBezTo>
                  <a:pt x="275483" y="400954"/>
                  <a:pt x="281936" y="411846"/>
                  <a:pt x="286699" y="419977"/>
                </a:cubicBezTo>
                <a:cubicBezTo>
                  <a:pt x="290233" y="425959"/>
                  <a:pt x="292077" y="429334"/>
                  <a:pt x="292077" y="438078"/>
                </a:cubicBezTo>
                <a:cubicBezTo>
                  <a:pt x="292077" y="446669"/>
                  <a:pt x="290233" y="450044"/>
                  <a:pt x="286699" y="456027"/>
                </a:cubicBezTo>
                <a:cubicBezTo>
                  <a:pt x="281936" y="464157"/>
                  <a:pt x="275483" y="475202"/>
                  <a:pt x="275483" y="494992"/>
                </a:cubicBezTo>
                <a:cubicBezTo>
                  <a:pt x="275483" y="506497"/>
                  <a:pt x="284855" y="515701"/>
                  <a:pt x="296225" y="515701"/>
                </a:cubicBezTo>
                <a:cubicBezTo>
                  <a:pt x="307749" y="515701"/>
                  <a:pt x="316967" y="506497"/>
                  <a:pt x="316967" y="494992"/>
                </a:cubicBezTo>
                <a:cubicBezTo>
                  <a:pt x="316967" y="486401"/>
                  <a:pt x="318965" y="483026"/>
                  <a:pt x="322498" y="476890"/>
                </a:cubicBezTo>
                <a:cubicBezTo>
                  <a:pt x="327108" y="468913"/>
                  <a:pt x="333561" y="457868"/>
                  <a:pt x="333561" y="438078"/>
                </a:cubicBezTo>
                <a:cubicBezTo>
                  <a:pt x="333561" y="418136"/>
                  <a:pt x="327108" y="407244"/>
                  <a:pt x="322498" y="399114"/>
                </a:cubicBezTo>
                <a:cubicBezTo>
                  <a:pt x="318965" y="393131"/>
                  <a:pt x="316967" y="389756"/>
                  <a:pt x="316967" y="381012"/>
                </a:cubicBezTo>
                <a:cubicBezTo>
                  <a:pt x="316967" y="372421"/>
                  <a:pt x="318965" y="369046"/>
                  <a:pt x="322498" y="363063"/>
                </a:cubicBezTo>
                <a:cubicBezTo>
                  <a:pt x="327108" y="354933"/>
                  <a:pt x="333561" y="343888"/>
                  <a:pt x="333561" y="324099"/>
                </a:cubicBezTo>
                <a:cubicBezTo>
                  <a:pt x="333561" y="312747"/>
                  <a:pt x="324342" y="303389"/>
                  <a:pt x="312819" y="303389"/>
                </a:cubicBezTo>
                <a:close/>
                <a:moveTo>
                  <a:pt x="210184" y="303389"/>
                </a:moveTo>
                <a:cubicBezTo>
                  <a:pt x="198661" y="303389"/>
                  <a:pt x="189442" y="312747"/>
                  <a:pt x="189442" y="324099"/>
                </a:cubicBezTo>
                <a:cubicBezTo>
                  <a:pt x="189442" y="332689"/>
                  <a:pt x="187445" y="336064"/>
                  <a:pt x="183911" y="342200"/>
                </a:cubicBezTo>
                <a:cubicBezTo>
                  <a:pt x="179302" y="350177"/>
                  <a:pt x="172849" y="361223"/>
                  <a:pt x="172849" y="381012"/>
                </a:cubicBezTo>
                <a:cubicBezTo>
                  <a:pt x="172849" y="400954"/>
                  <a:pt x="179302" y="411846"/>
                  <a:pt x="183911" y="419977"/>
                </a:cubicBezTo>
                <a:cubicBezTo>
                  <a:pt x="187445" y="425959"/>
                  <a:pt x="189442" y="429334"/>
                  <a:pt x="189442" y="438078"/>
                </a:cubicBezTo>
                <a:cubicBezTo>
                  <a:pt x="189442" y="446669"/>
                  <a:pt x="187445" y="450044"/>
                  <a:pt x="183911" y="456027"/>
                </a:cubicBezTo>
                <a:cubicBezTo>
                  <a:pt x="179302" y="464157"/>
                  <a:pt x="172849" y="475202"/>
                  <a:pt x="172849" y="494992"/>
                </a:cubicBezTo>
                <a:cubicBezTo>
                  <a:pt x="172849" y="506497"/>
                  <a:pt x="182067" y="515701"/>
                  <a:pt x="193591" y="515701"/>
                </a:cubicBezTo>
                <a:cubicBezTo>
                  <a:pt x="205114" y="515701"/>
                  <a:pt x="214333" y="506497"/>
                  <a:pt x="214333" y="494992"/>
                </a:cubicBezTo>
                <a:cubicBezTo>
                  <a:pt x="214333" y="486401"/>
                  <a:pt x="216330" y="483026"/>
                  <a:pt x="219864" y="476890"/>
                </a:cubicBezTo>
                <a:cubicBezTo>
                  <a:pt x="224473" y="468913"/>
                  <a:pt x="230926" y="457868"/>
                  <a:pt x="230926" y="438078"/>
                </a:cubicBezTo>
                <a:cubicBezTo>
                  <a:pt x="230926" y="418136"/>
                  <a:pt x="224473" y="407244"/>
                  <a:pt x="219864" y="399114"/>
                </a:cubicBezTo>
                <a:cubicBezTo>
                  <a:pt x="216330" y="393131"/>
                  <a:pt x="214333" y="389756"/>
                  <a:pt x="214333" y="381012"/>
                </a:cubicBezTo>
                <a:cubicBezTo>
                  <a:pt x="214333" y="372421"/>
                  <a:pt x="216330" y="369046"/>
                  <a:pt x="219864" y="363063"/>
                </a:cubicBezTo>
                <a:cubicBezTo>
                  <a:pt x="224473" y="354933"/>
                  <a:pt x="230926" y="343888"/>
                  <a:pt x="230926" y="324099"/>
                </a:cubicBezTo>
                <a:cubicBezTo>
                  <a:pt x="230926" y="312747"/>
                  <a:pt x="221708" y="303389"/>
                  <a:pt x="210184" y="303389"/>
                </a:cubicBezTo>
                <a:close/>
                <a:moveTo>
                  <a:pt x="304522" y="123905"/>
                </a:moveTo>
                <a:lnTo>
                  <a:pt x="522851" y="317809"/>
                </a:lnTo>
                <a:lnTo>
                  <a:pt x="522851" y="585347"/>
                </a:lnTo>
                <a:cubicBezTo>
                  <a:pt x="522851" y="594398"/>
                  <a:pt x="515322" y="601915"/>
                  <a:pt x="506257" y="601915"/>
                </a:cubicBezTo>
                <a:lnTo>
                  <a:pt x="102787" y="601915"/>
                </a:lnTo>
                <a:cubicBezTo>
                  <a:pt x="93568" y="601915"/>
                  <a:pt x="86193" y="594398"/>
                  <a:pt x="86193" y="585347"/>
                </a:cubicBezTo>
                <a:lnTo>
                  <a:pt x="86193" y="317809"/>
                </a:lnTo>
                <a:close/>
                <a:moveTo>
                  <a:pt x="304547" y="0"/>
                </a:moveTo>
                <a:cubicBezTo>
                  <a:pt x="308504" y="0"/>
                  <a:pt x="312460" y="1419"/>
                  <a:pt x="315610" y="4257"/>
                </a:cubicBezTo>
                <a:lnTo>
                  <a:pt x="602944" y="262730"/>
                </a:lnTo>
                <a:cubicBezTo>
                  <a:pt x="608168" y="267331"/>
                  <a:pt x="609858" y="274541"/>
                  <a:pt x="607399" y="280984"/>
                </a:cubicBezTo>
                <a:cubicBezTo>
                  <a:pt x="604941" y="287426"/>
                  <a:pt x="598795" y="291568"/>
                  <a:pt x="591880" y="291568"/>
                </a:cubicBezTo>
                <a:lnTo>
                  <a:pt x="543326" y="291568"/>
                </a:lnTo>
                <a:lnTo>
                  <a:pt x="315764" y="89238"/>
                </a:lnTo>
                <a:cubicBezTo>
                  <a:pt x="309464" y="83409"/>
                  <a:pt x="299630" y="83409"/>
                  <a:pt x="293330" y="89238"/>
                </a:cubicBezTo>
                <a:lnTo>
                  <a:pt x="65614" y="291568"/>
                </a:lnTo>
                <a:lnTo>
                  <a:pt x="16599" y="291568"/>
                </a:lnTo>
                <a:cubicBezTo>
                  <a:pt x="9684" y="291568"/>
                  <a:pt x="3538" y="287426"/>
                  <a:pt x="1079" y="280984"/>
                </a:cubicBezTo>
                <a:cubicBezTo>
                  <a:pt x="-1379" y="274541"/>
                  <a:pt x="465" y="267331"/>
                  <a:pt x="5535" y="262730"/>
                </a:cubicBezTo>
                <a:lnTo>
                  <a:pt x="293484" y="4257"/>
                </a:lnTo>
                <a:cubicBezTo>
                  <a:pt x="296634" y="1419"/>
                  <a:pt x="300591" y="0"/>
                  <a:pt x="304547" y="0"/>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Freeform 463">
            <a:extLst>
              <a:ext uri="{FF2B5EF4-FFF2-40B4-BE49-F238E27FC236}">
                <a16:creationId xmlns:a16="http://schemas.microsoft.com/office/drawing/2014/main" id="{9ABF3205-8D4E-458D-B1DA-75EAC1F57CAF}"/>
              </a:ext>
            </a:extLst>
          </p:cNvPr>
          <p:cNvSpPr>
            <a:spLocks noEditPoints="1"/>
          </p:cNvSpPr>
          <p:nvPr userDrawn="1"/>
        </p:nvSpPr>
        <p:spPr bwMode="auto">
          <a:xfrm>
            <a:off x="4412579" y="1161514"/>
            <a:ext cx="380127" cy="529537"/>
          </a:xfrm>
          <a:custGeom>
            <a:avLst/>
            <a:gdLst>
              <a:gd name="T0" fmla="*/ 64 w 128"/>
              <a:gd name="T1" fmla="*/ 104 h 176"/>
              <a:gd name="T2" fmla="*/ 48 w 128"/>
              <a:gd name="T3" fmla="*/ 120 h 176"/>
              <a:gd name="T4" fmla="*/ 52 w 128"/>
              <a:gd name="T5" fmla="*/ 131 h 176"/>
              <a:gd name="T6" fmla="*/ 52 w 128"/>
              <a:gd name="T7" fmla="*/ 132 h 176"/>
              <a:gd name="T8" fmla="*/ 64 w 128"/>
              <a:gd name="T9" fmla="*/ 144 h 176"/>
              <a:gd name="T10" fmla="*/ 76 w 128"/>
              <a:gd name="T11" fmla="*/ 132 h 176"/>
              <a:gd name="T12" fmla="*/ 76 w 128"/>
              <a:gd name="T13" fmla="*/ 131 h 176"/>
              <a:gd name="T14" fmla="*/ 80 w 128"/>
              <a:gd name="T15" fmla="*/ 120 h 176"/>
              <a:gd name="T16" fmla="*/ 64 w 128"/>
              <a:gd name="T17" fmla="*/ 104 h 176"/>
              <a:gd name="T18" fmla="*/ 68 w 128"/>
              <a:gd name="T19" fmla="*/ 127 h 176"/>
              <a:gd name="T20" fmla="*/ 68 w 128"/>
              <a:gd name="T21" fmla="*/ 132 h 176"/>
              <a:gd name="T22" fmla="*/ 64 w 128"/>
              <a:gd name="T23" fmla="*/ 136 h 176"/>
              <a:gd name="T24" fmla="*/ 60 w 128"/>
              <a:gd name="T25" fmla="*/ 132 h 176"/>
              <a:gd name="T26" fmla="*/ 60 w 128"/>
              <a:gd name="T27" fmla="*/ 127 h 176"/>
              <a:gd name="T28" fmla="*/ 56 w 128"/>
              <a:gd name="T29" fmla="*/ 120 h 176"/>
              <a:gd name="T30" fmla="*/ 64 w 128"/>
              <a:gd name="T31" fmla="*/ 112 h 176"/>
              <a:gd name="T32" fmla="*/ 72 w 128"/>
              <a:gd name="T33" fmla="*/ 120 h 176"/>
              <a:gd name="T34" fmla="*/ 68 w 128"/>
              <a:gd name="T35" fmla="*/ 127 h 176"/>
              <a:gd name="T36" fmla="*/ 112 w 128"/>
              <a:gd name="T37" fmla="*/ 72 h 176"/>
              <a:gd name="T38" fmla="*/ 112 w 128"/>
              <a:gd name="T39" fmla="*/ 48 h 176"/>
              <a:gd name="T40" fmla="*/ 64 w 128"/>
              <a:gd name="T41" fmla="*/ 0 h 176"/>
              <a:gd name="T42" fmla="*/ 16 w 128"/>
              <a:gd name="T43" fmla="*/ 48 h 176"/>
              <a:gd name="T44" fmla="*/ 16 w 128"/>
              <a:gd name="T45" fmla="*/ 72 h 176"/>
              <a:gd name="T46" fmla="*/ 0 w 128"/>
              <a:gd name="T47" fmla="*/ 88 h 176"/>
              <a:gd name="T48" fmla="*/ 0 w 128"/>
              <a:gd name="T49" fmla="*/ 160 h 176"/>
              <a:gd name="T50" fmla="*/ 16 w 128"/>
              <a:gd name="T51" fmla="*/ 176 h 176"/>
              <a:gd name="T52" fmla="*/ 112 w 128"/>
              <a:gd name="T53" fmla="*/ 176 h 176"/>
              <a:gd name="T54" fmla="*/ 128 w 128"/>
              <a:gd name="T55" fmla="*/ 160 h 176"/>
              <a:gd name="T56" fmla="*/ 128 w 128"/>
              <a:gd name="T57" fmla="*/ 88 h 176"/>
              <a:gd name="T58" fmla="*/ 112 w 128"/>
              <a:gd name="T59" fmla="*/ 72 h 176"/>
              <a:gd name="T60" fmla="*/ 24 w 128"/>
              <a:gd name="T61" fmla="*/ 48 h 176"/>
              <a:gd name="T62" fmla="*/ 64 w 128"/>
              <a:gd name="T63" fmla="*/ 8 h 176"/>
              <a:gd name="T64" fmla="*/ 104 w 128"/>
              <a:gd name="T65" fmla="*/ 48 h 176"/>
              <a:gd name="T66" fmla="*/ 104 w 128"/>
              <a:gd name="T67" fmla="*/ 72 h 176"/>
              <a:gd name="T68" fmla="*/ 24 w 128"/>
              <a:gd name="T69" fmla="*/ 72 h 176"/>
              <a:gd name="T70" fmla="*/ 24 w 128"/>
              <a:gd name="T71" fmla="*/ 48 h 176"/>
              <a:gd name="T72" fmla="*/ 120 w 128"/>
              <a:gd name="T73" fmla="*/ 160 h 176"/>
              <a:gd name="T74" fmla="*/ 112 w 128"/>
              <a:gd name="T75" fmla="*/ 168 h 176"/>
              <a:gd name="T76" fmla="*/ 16 w 128"/>
              <a:gd name="T77" fmla="*/ 168 h 176"/>
              <a:gd name="T78" fmla="*/ 8 w 128"/>
              <a:gd name="T79" fmla="*/ 160 h 176"/>
              <a:gd name="T80" fmla="*/ 8 w 128"/>
              <a:gd name="T81" fmla="*/ 88 h 176"/>
              <a:gd name="T82" fmla="*/ 16 w 128"/>
              <a:gd name="T83" fmla="*/ 80 h 176"/>
              <a:gd name="T84" fmla="*/ 112 w 128"/>
              <a:gd name="T85" fmla="*/ 80 h 176"/>
              <a:gd name="T86" fmla="*/ 120 w 128"/>
              <a:gd name="T87" fmla="*/ 88 h 176"/>
              <a:gd name="T88" fmla="*/ 120 w 128"/>
              <a:gd name="T89"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76">
                <a:moveTo>
                  <a:pt x="64" y="104"/>
                </a:moveTo>
                <a:cubicBezTo>
                  <a:pt x="55" y="104"/>
                  <a:pt x="48" y="111"/>
                  <a:pt x="48" y="120"/>
                </a:cubicBezTo>
                <a:cubicBezTo>
                  <a:pt x="48" y="124"/>
                  <a:pt x="50" y="128"/>
                  <a:pt x="52" y="131"/>
                </a:cubicBezTo>
                <a:cubicBezTo>
                  <a:pt x="52" y="131"/>
                  <a:pt x="52" y="132"/>
                  <a:pt x="52" y="132"/>
                </a:cubicBezTo>
                <a:cubicBezTo>
                  <a:pt x="52" y="139"/>
                  <a:pt x="57" y="144"/>
                  <a:pt x="64" y="144"/>
                </a:cubicBezTo>
                <a:cubicBezTo>
                  <a:pt x="71" y="144"/>
                  <a:pt x="76" y="139"/>
                  <a:pt x="76" y="132"/>
                </a:cubicBezTo>
                <a:cubicBezTo>
                  <a:pt x="76" y="132"/>
                  <a:pt x="76" y="131"/>
                  <a:pt x="76" y="131"/>
                </a:cubicBezTo>
                <a:cubicBezTo>
                  <a:pt x="78" y="128"/>
                  <a:pt x="80" y="124"/>
                  <a:pt x="80" y="120"/>
                </a:cubicBezTo>
                <a:cubicBezTo>
                  <a:pt x="80" y="111"/>
                  <a:pt x="73" y="104"/>
                  <a:pt x="64" y="104"/>
                </a:cubicBezTo>
                <a:close/>
                <a:moveTo>
                  <a:pt x="68" y="127"/>
                </a:moveTo>
                <a:cubicBezTo>
                  <a:pt x="68" y="132"/>
                  <a:pt x="68" y="132"/>
                  <a:pt x="68" y="132"/>
                </a:cubicBezTo>
                <a:cubicBezTo>
                  <a:pt x="68" y="134"/>
                  <a:pt x="66" y="136"/>
                  <a:pt x="64" y="136"/>
                </a:cubicBezTo>
                <a:cubicBezTo>
                  <a:pt x="62" y="136"/>
                  <a:pt x="60" y="134"/>
                  <a:pt x="60" y="132"/>
                </a:cubicBezTo>
                <a:cubicBezTo>
                  <a:pt x="60" y="127"/>
                  <a:pt x="60" y="127"/>
                  <a:pt x="60" y="127"/>
                </a:cubicBezTo>
                <a:cubicBezTo>
                  <a:pt x="58" y="126"/>
                  <a:pt x="56" y="123"/>
                  <a:pt x="56" y="120"/>
                </a:cubicBezTo>
                <a:cubicBezTo>
                  <a:pt x="56" y="116"/>
                  <a:pt x="60" y="112"/>
                  <a:pt x="64" y="112"/>
                </a:cubicBezTo>
                <a:cubicBezTo>
                  <a:pt x="68" y="112"/>
                  <a:pt x="72" y="116"/>
                  <a:pt x="72" y="120"/>
                </a:cubicBezTo>
                <a:cubicBezTo>
                  <a:pt x="72" y="123"/>
                  <a:pt x="70" y="126"/>
                  <a:pt x="68" y="127"/>
                </a:cubicBezTo>
                <a:close/>
                <a:moveTo>
                  <a:pt x="112" y="72"/>
                </a:moveTo>
                <a:cubicBezTo>
                  <a:pt x="112" y="48"/>
                  <a:pt x="112" y="48"/>
                  <a:pt x="112" y="48"/>
                </a:cubicBezTo>
                <a:cubicBezTo>
                  <a:pt x="112" y="21"/>
                  <a:pt x="91" y="0"/>
                  <a:pt x="64" y="0"/>
                </a:cubicBezTo>
                <a:cubicBezTo>
                  <a:pt x="37" y="0"/>
                  <a:pt x="16" y="21"/>
                  <a:pt x="16" y="48"/>
                </a:cubicBezTo>
                <a:cubicBezTo>
                  <a:pt x="16" y="72"/>
                  <a:pt x="16" y="72"/>
                  <a:pt x="16" y="72"/>
                </a:cubicBezTo>
                <a:cubicBezTo>
                  <a:pt x="7" y="72"/>
                  <a:pt x="0" y="79"/>
                  <a:pt x="0" y="88"/>
                </a:cubicBezTo>
                <a:cubicBezTo>
                  <a:pt x="0" y="160"/>
                  <a:pt x="0" y="160"/>
                  <a:pt x="0" y="160"/>
                </a:cubicBezTo>
                <a:cubicBezTo>
                  <a:pt x="0" y="169"/>
                  <a:pt x="7" y="176"/>
                  <a:pt x="16" y="176"/>
                </a:cubicBezTo>
                <a:cubicBezTo>
                  <a:pt x="112" y="176"/>
                  <a:pt x="112" y="176"/>
                  <a:pt x="112" y="176"/>
                </a:cubicBezTo>
                <a:cubicBezTo>
                  <a:pt x="121" y="176"/>
                  <a:pt x="128" y="169"/>
                  <a:pt x="128" y="160"/>
                </a:cubicBezTo>
                <a:cubicBezTo>
                  <a:pt x="128" y="88"/>
                  <a:pt x="128" y="88"/>
                  <a:pt x="128" y="88"/>
                </a:cubicBezTo>
                <a:cubicBezTo>
                  <a:pt x="128" y="79"/>
                  <a:pt x="121" y="72"/>
                  <a:pt x="112" y="72"/>
                </a:cubicBezTo>
                <a:close/>
                <a:moveTo>
                  <a:pt x="24" y="48"/>
                </a:moveTo>
                <a:cubicBezTo>
                  <a:pt x="24" y="26"/>
                  <a:pt x="42" y="8"/>
                  <a:pt x="64" y="8"/>
                </a:cubicBezTo>
                <a:cubicBezTo>
                  <a:pt x="86" y="8"/>
                  <a:pt x="104" y="26"/>
                  <a:pt x="104" y="48"/>
                </a:cubicBezTo>
                <a:cubicBezTo>
                  <a:pt x="104" y="72"/>
                  <a:pt x="104" y="72"/>
                  <a:pt x="104" y="72"/>
                </a:cubicBezTo>
                <a:cubicBezTo>
                  <a:pt x="24" y="72"/>
                  <a:pt x="24" y="72"/>
                  <a:pt x="24" y="72"/>
                </a:cubicBezTo>
                <a:lnTo>
                  <a:pt x="24" y="48"/>
                </a:lnTo>
                <a:close/>
                <a:moveTo>
                  <a:pt x="120" y="160"/>
                </a:moveTo>
                <a:cubicBezTo>
                  <a:pt x="120" y="164"/>
                  <a:pt x="116" y="168"/>
                  <a:pt x="112" y="168"/>
                </a:cubicBezTo>
                <a:cubicBezTo>
                  <a:pt x="16" y="168"/>
                  <a:pt x="16" y="168"/>
                  <a:pt x="16" y="168"/>
                </a:cubicBezTo>
                <a:cubicBezTo>
                  <a:pt x="12" y="168"/>
                  <a:pt x="8" y="164"/>
                  <a:pt x="8" y="160"/>
                </a:cubicBezTo>
                <a:cubicBezTo>
                  <a:pt x="8" y="88"/>
                  <a:pt x="8" y="88"/>
                  <a:pt x="8" y="88"/>
                </a:cubicBezTo>
                <a:cubicBezTo>
                  <a:pt x="8" y="84"/>
                  <a:pt x="12" y="80"/>
                  <a:pt x="16" y="80"/>
                </a:cubicBezTo>
                <a:cubicBezTo>
                  <a:pt x="112" y="80"/>
                  <a:pt x="112" y="80"/>
                  <a:pt x="112" y="80"/>
                </a:cubicBezTo>
                <a:cubicBezTo>
                  <a:pt x="116" y="80"/>
                  <a:pt x="120" y="84"/>
                  <a:pt x="120" y="88"/>
                </a:cubicBezTo>
                <a:lnTo>
                  <a:pt x="120" y="160"/>
                </a:ln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Freeform 464">
            <a:extLst>
              <a:ext uri="{FF2B5EF4-FFF2-40B4-BE49-F238E27FC236}">
                <a16:creationId xmlns:a16="http://schemas.microsoft.com/office/drawing/2014/main" id="{65FF4AD1-1BCB-4B9D-A5A1-771137B5B797}"/>
              </a:ext>
            </a:extLst>
          </p:cNvPr>
          <p:cNvSpPr>
            <a:spLocks noEditPoints="1"/>
          </p:cNvSpPr>
          <p:nvPr userDrawn="1"/>
        </p:nvSpPr>
        <p:spPr bwMode="auto">
          <a:xfrm>
            <a:off x="5390846" y="1161514"/>
            <a:ext cx="405674" cy="529537"/>
          </a:xfrm>
          <a:custGeom>
            <a:avLst/>
            <a:gdLst>
              <a:gd name="T0" fmla="*/ 1455 w 4891"/>
              <a:gd name="T1" fmla="*/ 1861 h 6393"/>
              <a:gd name="T2" fmla="*/ 1270 w 4891"/>
              <a:gd name="T3" fmla="*/ 1861 h 6393"/>
              <a:gd name="T4" fmla="*/ 1187 w 4891"/>
              <a:gd name="T5" fmla="*/ 1944 h 6393"/>
              <a:gd name="T6" fmla="*/ 1270 w 4891"/>
              <a:gd name="T7" fmla="*/ 2027 h 6393"/>
              <a:gd name="T8" fmla="*/ 1854 w 4891"/>
              <a:gd name="T9" fmla="*/ 2027 h 6393"/>
              <a:gd name="T10" fmla="*/ 579 w 4891"/>
              <a:gd name="T11" fmla="*/ 2164 h 6393"/>
              <a:gd name="T12" fmla="*/ 539 w 4891"/>
              <a:gd name="T13" fmla="*/ 2164 h 6393"/>
              <a:gd name="T14" fmla="*/ 363 w 4891"/>
              <a:gd name="T15" fmla="*/ 2164 h 6393"/>
              <a:gd name="T16" fmla="*/ 363 w 4891"/>
              <a:gd name="T17" fmla="*/ 5497 h 6393"/>
              <a:gd name="T18" fmla="*/ 790 w 4891"/>
              <a:gd name="T19" fmla="*/ 6299 h 6393"/>
              <a:gd name="T20" fmla="*/ 2427 w 4891"/>
              <a:gd name="T21" fmla="*/ 6393 h 6393"/>
              <a:gd name="T22" fmla="*/ 2427 w 4891"/>
              <a:gd name="T23" fmla="*/ 6393 h 6393"/>
              <a:gd name="T24" fmla="*/ 2442 w 4891"/>
              <a:gd name="T25" fmla="*/ 6393 h 6393"/>
              <a:gd name="T26" fmla="*/ 2456 w 4891"/>
              <a:gd name="T27" fmla="*/ 6393 h 6393"/>
              <a:gd name="T28" fmla="*/ 2456 w 4891"/>
              <a:gd name="T29" fmla="*/ 6393 h 6393"/>
              <a:gd name="T30" fmla="*/ 4094 w 4891"/>
              <a:gd name="T31" fmla="*/ 6299 h 6393"/>
              <a:gd name="T32" fmla="*/ 4520 w 4891"/>
              <a:gd name="T33" fmla="*/ 5497 h 6393"/>
              <a:gd name="T34" fmla="*/ 4530 w 4891"/>
              <a:gd name="T35" fmla="*/ 2164 h 6393"/>
              <a:gd name="T36" fmla="*/ 4362 w 4891"/>
              <a:gd name="T37" fmla="*/ 2164 h 6393"/>
              <a:gd name="T38" fmla="*/ 4321 w 4891"/>
              <a:gd name="T39" fmla="*/ 2164 h 6393"/>
              <a:gd name="T40" fmla="*/ 3046 w 4891"/>
              <a:gd name="T41" fmla="*/ 2027 h 6393"/>
              <a:gd name="T42" fmla="*/ 3620 w 4891"/>
              <a:gd name="T43" fmla="*/ 2027 h 6393"/>
              <a:gd name="T44" fmla="*/ 3704 w 4891"/>
              <a:gd name="T45" fmla="*/ 1944 h 6393"/>
              <a:gd name="T46" fmla="*/ 3620 w 4891"/>
              <a:gd name="T47" fmla="*/ 1861 h 6393"/>
              <a:gd name="T48" fmla="*/ 3436 w 4891"/>
              <a:gd name="T49" fmla="*/ 1861 h 6393"/>
              <a:gd name="T50" fmla="*/ 4891 w 4891"/>
              <a:gd name="T51" fmla="*/ 972 h 6393"/>
              <a:gd name="T52" fmla="*/ 2445 w 4891"/>
              <a:gd name="T53" fmla="*/ 0 h 6393"/>
              <a:gd name="T54" fmla="*/ 0 w 4891"/>
              <a:gd name="T55" fmla="*/ 972 h 6393"/>
              <a:gd name="T56" fmla="*/ 1455 w 4891"/>
              <a:gd name="T57" fmla="*/ 1861 h 6393"/>
              <a:gd name="T58" fmla="*/ 2451 w 4891"/>
              <a:gd name="T59" fmla="*/ 2027 h 6393"/>
              <a:gd name="T60" fmla="*/ 2450 w 4891"/>
              <a:gd name="T61" fmla="*/ 2042 h 6393"/>
              <a:gd name="T62" fmla="*/ 2449 w 4891"/>
              <a:gd name="T63" fmla="*/ 2027 h 6393"/>
              <a:gd name="T64" fmla="*/ 2451 w 4891"/>
              <a:gd name="T65" fmla="*/ 2027 h 6393"/>
              <a:gd name="T66" fmla="*/ 2072 w 4891"/>
              <a:gd name="T67" fmla="*/ 5659 h 6393"/>
              <a:gd name="T68" fmla="*/ 2180 w 4891"/>
              <a:gd name="T69" fmla="*/ 5653 h 6393"/>
              <a:gd name="T70" fmla="*/ 3342 w 4891"/>
              <a:gd name="T71" fmla="*/ 5246 h 6393"/>
              <a:gd name="T72" fmla="*/ 3442 w 4891"/>
              <a:gd name="T73" fmla="*/ 4943 h 6393"/>
              <a:gd name="T74" fmla="*/ 3476 w 4891"/>
              <a:gd name="T75" fmla="*/ 4815 h 6393"/>
              <a:gd name="T76" fmla="*/ 3593 w 4891"/>
              <a:gd name="T77" fmla="*/ 4756 h 6393"/>
              <a:gd name="T78" fmla="*/ 3950 w 4891"/>
              <a:gd name="T79" fmla="*/ 4747 h 6393"/>
              <a:gd name="T80" fmla="*/ 3950 w 4891"/>
              <a:gd name="T81" fmla="*/ 2786 h 6393"/>
              <a:gd name="T82" fmla="*/ 3950 w 4891"/>
              <a:gd name="T83" fmla="*/ 2532 h 6393"/>
              <a:gd name="T84" fmla="*/ 4107 w 4891"/>
              <a:gd name="T85" fmla="*/ 2375 h 6393"/>
              <a:gd name="T86" fmla="*/ 4264 w 4891"/>
              <a:gd name="T87" fmla="*/ 2532 h 6393"/>
              <a:gd name="T88" fmla="*/ 4264 w 4891"/>
              <a:gd name="T89" fmla="*/ 4900 h 6393"/>
              <a:gd name="T90" fmla="*/ 4111 w 4891"/>
              <a:gd name="T91" fmla="*/ 5057 h 6393"/>
              <a:gd name="T92" fmla="*/ 3753 w 4891"/>
              <a:gd name="T93" fmla="*/ 5067 h 6393"/>
              <a:gd name="T94" fmla="*/ 3596 w 4891"/>
              <a:gd name="T95" fmla="*/ 5431 h 6393"/>
              <a:gd name="T96" fmla="*/ 2086 w 4891"/>
              <a:gd name="T97" fmla="*/ 5973 h 6393"/>
              <a:gd name="T98" fmla="*/ 2079 w 4891"/>
              <a:gd name="T99" fmla="*/ 5973 h 6393"/>
              <a:gd name="T100" fmla="*/ 1922 w 4891"/>
              <a:gd name="T101" fmla="*/ 5824 h 6393"/>
              <a:gd name="T102" fmla="*/ 2072 w 4891"/>
              <a:gd name="T103" fmla="*/ 5659 h 6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91" h="6393">
                <a:moveTo>
                  <a:pt x="1455" y="1861"/>
                </a:moveTo>
                <a:lnTo>
                  <a:pt x="1270" y="1861"/>
                </a:lnTo>
                <a:cubicBezTo>
                  <a:pt x="1224" y="1861"/>
                  <a:pt x="1187" y="1898"/>
                  <a:pt x="1187" y="1944"/>
                </a:cubicBezTo>
                <a:cubicBezTo>
                  <a:pt x="1187" y="1990"/>
                  <a:pt x="1224" y="2027"/>
                  <a:pt x="1270" y="2027"/>
                </a:cubicBezTo>
                <a:lnTo>
                  <a:pt x="1854" y="2027"/>
                </a:lnTo>
                <a:cubicBezTo>
                  <a:pt x="1394" y="2090"/>
                  <a:pt x="798" y="2164"/>
                  <a:pt x="579" y="2164"/>
                </a:cubicBezTo>
                <a:lnTo>
                  <a:pt x="539" y="2164"/>
                </a:lnTo>
                <a:lnTo>
                  <a:pt x="363" y="2164"/>
                </a:lnTo>
                <a:cubicBezTo>
                  <a:pt x="124" y="2164"/>
                  <a:pt x="363" y="5299"/>
                  <a:pt x="363" y="5497"/>
                </a:cubicBezTo>
                <a:cubicBezTo>
                  <a:pt x="363" y="5695"/>
                  <a:pt x="738" y="6205"/>
                  <a:pt x="790" y="6299"/>
                </a:cubicBezTo>
                <a:cubicBezTo>
                  <a:pt x="838" y="6385"/>
                  <a:pt x="2212" y="6392"/>
                  <a:pt x="2427" y="6393"/>
                </a:cubicBezTo>
                <a:lnTo>
                  <a:pt x="2427" y="6393"/>
                </a:lnTo>
                <a:lnTo>
                  <a:pt x="2442" y="6393"/>
                </a:lnTo>
                <a:lnTo>
                  <a:pt x="2456" y="6393"/>
                </a:lnTo>
                <a:lnTo>
                  <a:pt x="2456" y="6393"/>
                </a:lnTo>
                <a:cubicBezTo>
                  <a:pt x="2672" y="6392"/>
                  <a:pt x="4045" y="6385"/>
                  <a:pt x="4094" y="6299"/>
                </a:cubicBezTo>
                <a:cubicBezTo>
                  <a:pt x="4145" y="6205"/>
                  <a:pt x="4520" y="5695"/>
                  <a:pt x="4520" y="5497"/>
                </a:cubicBezTo>
                <a:cubicBezTo>
                  <a:pt x="4520" y="5299"/>
                  <a:pt x="4769" y="2164"/>
                  <a:pt x="4530" y="2164"/>
                </a:cubicBezTo>
                <a:lnTo>
                  <a:pt x="4362" y="2164"/>
                </a:lnTo>
                <a:lnTo>
                  <a:pt x="4321" y="2164"/>
                </a:lnTo>
                <a:cubicBezTo>
                  <a:pt x="4103" y="2164"/>
                  <a:pt x="3507" y="2090"/>
                  <a:pt x="3046" y="2027"/>
                </a:cubicBezTo>
                <a:lnTo>
                  <a:pt x="3620" y="2027"/>
                </a:lnTo>
                <a:cubicBezTo>
                  <a:pt x="3666" y="2027"/>
                  <a:pt x="3704" y="1990"/>
                  <a:pt x="3704" y="1944"/>
                </a:cubicBezTo>
                <a:cubicBezTo>
                  <a:pt x="3704" y="1898"/>
                  <a:pt x="3666" y="1861"/>
                  <a:pt x="3620" y="1861"/>
                </a:cubicBezTo>
                <a:lnTo>
                  <a:pt x="3436" y="1861"/>
                </a:lnTo>
                <a:cubicBezTo>
                  <a:pt x="4293" y="1709"/>
                  <a:pt x="4891" y="1369"/>
                  <a:pt x="4891" y="972"/>
                </a:cubicBezTo>
                <a:cubicBezTo>
                  <a:pt x="4891" y="435"/>
                  <a:pt x="3796" y="0"/>
                  <a:pt x="2445" y="0"/>
                </a:cubicBezTo>
                <a:cubicBezTo>
                  <a:pt x="1095" y="0"/>
                  <a:pt x="0" y="435"/>
                  <a:pt x="0" y="972"/>
                </a:cubicBezTo>
                <a:cubicBezTo>
                  <a:pt x="0" y="1369"/>
                  <a:pt x="598" y="1709"/>
                  <a:pt x="1455" y="1861"/>
                </a:cubicBezTo>
                <a:close/>
                <a:moveTo>
                  <a:pt x="2451" y="2027"/>
                </a:moveTo>
                <a:lnTo>
                  <a:pt x="2450" y="2042"/>
                </a:lnTo>
                <a:lnTo>
                  <a:pt x="2449" y="2027"/>
                </a:lnTo>
                <a:lnTo>
                  <a:pt x="2451" y="2027"/>
                </a:lnTo>
                <a:close/>
                <a:moveTo>
                  <a:pt x="2072" y="5659"/>
                </a:moveTo>
                <a:cubicBezTo>
                  <a:pt x="2109" y="5658"/>
                  <a:pt x="2144" y="5655"/>
                  <a:pt x="2180" y="5653"/>
                </a:cubicBezTo>
                <a:cubicBezTo>
                  <a:pt x="2905" y="5602"/>
                  <a:pt x="3212" y="5406"/>
                  <a:pt x="3342" y="5246"/>
                </a:cubicBezTo>
                <a:cubicBezTo>
                  <a:pt x="3466" y="5091"/>
                  <a:pt x="3443" y="4949"/>
                  <a:pt x="3442" y="4943"/>
                </a:cubicBezTo>
                <a:cubicBezTo>
                  <a:pt x="3435" y="4898"/>
                  <a:pt x="3447" y="4850"/>
                  <a:pt x="3476" y="4815"/>
                </a:cubicBezTo>
                <a:cubicBezTo>
                  <a:pt x="3505" y="4780"/>
                  <a:pt x="3547" y="4758"/>
                  <a:pt x="3593" y="4756"/>
                </a:cubicBezTo>
                <a:lnTo>
                  <a:pt x="3950" y="4747"/>
                </a:lnTo>
                <a:lnTo>
                  <a:pt x="3950" y="2786"/>
                </a:lnTo>
                <a:lnTo>
                  <a:pt x="3950" y="2532"/>
                </a:lnTo>
                <a:cubicBezTo>
                  <a:pt x="3950" y="2445"/>
                  <a:pt x="4020" y="2375"/>
                  <a:pt x="4107" y="2375"/>
                </a:cubicBezTo>
                <a:cubicBezTo>
                  <a:pt x="4194" y="2375"/>
                  <a:pt x="4264" y="2445"/>
                  <a:pt x="4264" y="2532"/>
                </a:cubicBezTo>
                <a:lnTo>
                  <a:pt x="4264" y="4900"/>
                </a:lnTo>
                <a:cubicBezTo>
                  <a:pt x="4264" y="4985"/>
                  <a:pt x="4196" y="5055"/>
                  <a:pt x="4111" y="5057"/>
                </a:cubicBezTo>
                <a:lnTo>
                  <a:pt x="3753" y="5067"/>
                </a:lnTo>
                <a:cubicBezTo>
                  <a:pt x="3739" y="5167"/>
                  <a:pt x="3699" y="5298"/>
                  <a:pt x="3596" y="5431"/>
                </a:cubicBezTo>
                <a:cubicBezTo>
                  <a:pt x="3343" y="5756"/>
                  <a:pt x="2835" y="5938"/>
                  <a:pt x="2086" y="5973"/>
                </a:cubicBezTo>
                <a:lnTo>
                  <a:pt x="2079" y="5973"/>
                </a:lnTo>
                <a:cubicBezTo>
                  <a:pt x="1995" y="5973"/>
                  <a:pt x="1926" y="5908"/>
                  <a:pt x="1922" y="5824"/>
                </a:cubicBezTo>
                <a:cubicBezTo>
                  <a:pt x="1918" y="5737"/>
                  <a:pt x="1985" y="5663"/>
                  <a:pt x="2072" y="5659"/>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Freeform 465">
            <a:extLst>
              <a:ext uri="{FF2B5EF4-FFF2-40B4-BE49-F238E27FC236}">
                <a16:creationId xmlns:a16="http://schemas.microsoft.com/office/drawing/2014/main" id="{B182BFF0-F169-4A13-9938-0AC3F4FBDD49}"/>
              </a:ext>
            </a:extLst>
          </p:cNvPr>
          <p:cNvSpPr>
            <a:spLocks noEditPoints="1"/>
          </p:cNvSpPr>
          <p:nvPr userDrawn="1"/>
        </p:nvSpPr>
        <p:spPr bwMode="auto">
          <a:xfrm>
            <a:off x="6477175" y="1161514"/>
            <a:ext cx="242261" cy="52953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77289" h="606021">
                <a:moveTo>
                  <a:pt x="28623" y="301712"/>
                </a:moveTo>
                <a:cubicBezTo>
                  <a:pt x="48537" y="300178"/>
                  <a:pt x="80734" y="312453"/>
                  <a:pt x="93389" y="321380"/>
                </a:cubicBezTo>
                <a:cubicBezTo>
                  <a:pt x="109271" y="333282"/>
                  <a:pt x="113241" y="355104"/>
                  <a:pt x="101330" y="371966"/>
                </a:cubicBezTo>
                <a:cubicBezTo>
                  <a:pt x="89419" y="387836"/>
                  <a:pt x="66589" y="391804"/>
                  <a:pt x="50708" y="379901"/>
                </a:cubicBezTo>
                <a:cubicBezTo>
                  <a:pt x="33834" y="367999"/>
                  <a:pt x="2071" y="324355"/>
                  <a:pt x="13982" y="308485"/>
                </a:cubicBezTo>
                <a:cubicBezTo>
                  <a:pt x="16712" y="304270"/>
                  <a:pt x="21985" y="302224"/>
                  <a:pt x="28623" y="301712"/>
                </a:cubicBezTo>
                <a:close/>
                <a:moveTo>
                  <a:pt x="249064" y="301712"/>
                </a:moveTo>
                <a:cubicBezTo>
                  <a:pt x="255826" y="302224"/>
                  <a:pt x="261285" y="304270"/>
                  <a:pt x="264263" y="308485"/>
                </a:cubicBezTo>
                <a:cubicBezTo>
                  <a:pt x="276174" y="324355"/>
                  <a:pt x="243419" y="367999"/>
                  <a:pt x="227537" y="379901"/>
                </a:cubicBezTo>
                <a:cubicBezTo>
                  <a:pt x="210663" y="391804"/>
                  <a:pt x="187834" y="387836"/>
                  <a:pt x="176915" y="371966"/>
                </a:cubicBezTo>
                <a:cubicBezTo>
                  <a:pt x="165004" y="355104"/>
                  <a:pt x="167982" y="333282"/>
                  <a:pt x="184856" y="321380"/>
                </a:cubicBezTo>
                <a:cubicBezTo>
                  <a:pt x="196767" y="312453"/>
                  <a:pt x="228778" y="300178"/>
                  <a:pt x="249064" y="301712"/>
                </a:cubicBezTo>
                <a:close/>
                <a:moveTo>
                  <a:pt x="119264" y="295604"/>
                </a:moveTo>
                <a:cubicBezTo>
                  <a:pt x="126221" y="297588"/>
                  <a:pt x="132184" y="298579"/>
                  <a:pt x="139141" y="298579"/>
                </a:cubicBezTo>
                <a:cubicBezTo>
                  <a:pt x="145105" y="298579"/>
                  <a:pt x="152062" y="297588"/>
                  <a:pt x="158025" y="295604"/>
                </a:cubicBezTo>
                <a:lnTo>
                  <a:pt x="158025" y="408663"/>
                </a:lnTo>
                <a:lnTo>
                  <a:pt x="251448" y="408663"/>
                </a:lnTo>
                <a:cubicBezTo>
                  <a:pt x="265363" y="408663"/>
                  <a:pt x="277289" y="420564"/>
                  <a:pt x="277289" y="434449"/>
                </a:cubicBezTo>
                <a:cubicBezTo>
                  <a:pt x="277289" y="449325"/>
                  <a:pt x="265363" y="461226"/>
                  <a:pt x="251448" y="461226"/>
                </a:cubicBezTo>
                <a:lnTo>
                  <a:pt x="245485" y="461226"/>
                </a:lnTo>
                <a:lnTo>
                  <a:pt x="217657" y="581227"/>
                </a:lnTo>
                <a:cubicBezTo>
                  <a:pt x="213681" y="596104"/>
                  <a:pt x="200761" y="606021"/>
                  <a:pt x="185853" y="606021"/>
                </a:cubicBezTo>
                <a:lnTo>
                  <a:pt x="92430" y="606021"/>
                </a:lnTo>
                <a:cubicBezTo>
                  <a:pt x="76528" y="606021"/>
                  <a:pt x="63608" y="596104"/>
                  <a:pt x="60626" y="581227"/>
                </a:cubicBezTo>
                <a:lnTo>
                  <a:pt x="32798" y="461226"/>
                </a:lnTo>
                <a:lnTo>
                  <a:pt x="26834" y="461226"/>
                </a:lnTo>
                <a:cubicBezTo>
                  <a:pt x="11926" y="461226"/>
                  <a:pt x="0" y="449325"/>
                  <a:pt x="0" y="434449"/>
                </a:cubicBezTo>
                <a:cubicBezTo>
                  <a:pt x="0" y="420564"/>
                  <a:pt x="11926" y="408663"/>
                  <a:pt x="26834" y="408663"/>
                </a:cubicBezTo>
                <a:lnTo>
                  <a:pt x="119264" y="408663"/>
                </a:lnTo>
                <a:close/>
                <a:moveTo>
                  <a:pt x="139122" y="74379"/>
                </a:moveTo>
                <a:cubicBezTo>
                  <a:pt x="173120" y="74379"/>
                  <a:pt x="200680" y="101904"/>
                  <a:pt x="200680" y="135857"/>
                </a:cubicBezTo>
                <a:cubicBezTo>
                  <a:pt x="200680" y="169810"/>
                  <a:pt x="173120" y="197335"/>
                  <a:pt x="139122" y="197335"/>
                </a:cubicBezTo>
                <a:cubicBezTo>
                  <a:pt x="105124" y="197335"/>
                  <a:pt x="77564" y="169810"/>
                  <a:pt x="77564" y="135857"/>
                </a:cubicBezTo>
                <a:cubicBezTo>
                  <a:pt x="77564" y="101904"/>
                  <a:pt x="105124" y="74379"/>
                  <a:pt x="139122" y="74379"/>
                </a:cubicBezTo>
                <a:close/>
                <a:moveTo>
                  <a:pt x="139122" y="54541"/>
                </a:moveTo>
                <a:cubicBezTo>
                  <a:pt x="94419" y="54541"/>
                  <a:pt x="57663" y="91232"/>
                  <a:pt x="57663" y="135857"/>
                </a:cubicBezTo>
                <a:cubicBezTo>
                  <a:pt x="57663" y="180482"/>
                  <a:pt x="94419" y="217173"/>
                  <a:pt x="139122" y="217173"/>
                </a:cubicBezTo>
                <a:cubicBezTo>
                  <a:pt x="183825" y="217173"/>
                  <a:pt x="220581" y="180482"/>
                  <a:pt x="220581" y="135857"/>
                </a:cubicBezTo>
                <a:cubicBezTo>
                  <a:pt x="220581" y="91232"/>
                  <a:pt x="183825" y="54541"/>
                  <a:pt x="139122" y="54541"/>
                </a:cubicBezTo>
                <a:close/>
                <a:moveTo>
                  <a:pt x="139122" y="0"/>
                </a:moveTo>
                <a:cubicBezTo>
                  <a:pt x="158990" y="0"/>
                  <a:pt x="176871" y="13883"/>
                  <a:pt x="181838" y="32725"/>
                </a:cubicBezTo>
                <a:cubicBezTo>
                  <a:pt x="188792" y="28758"/>
                  <a:pt x="195746" y="26775"/>
                  <a:pt x="203693" y="26775"/>
                </a:cubicBezTo>
                <a:cubicBezTo>
                  <a:pt x="214621" y="26775"/>
                  <a:pt x="226541" y="30741"/>
                  <a:pt x="235482" y="39666"/>
                </a:cubicBezTo>
                <a:cubicBezTo>
                  <a:pt x="249390" y="54541"/>
                  <a:pt x="252370" y="76358"/>
                  <a:pt x="242436" y="93216"/>
                </a:cubicBezTo>
                <a:cubicBezTo>
                  <a:pt x="261310" y="98174"/>
                  <a:pt x="275218" y="116024"/>
                  <a:pt x="275218" y="135857"/>
                </a:cubicBezTo>
                <a:cubicBezTo>
                  <a:pt x="275218" y="156682"/>
                  <a:pt x="261310" y="173540"/>
                  <a:pt x="242436" y="178498"/>
                </a:cubicBezTo>
                <a:cubicBezTo>
                  <a:pt x="252370" y="195356"/>
                  <a:pt x="249390" y="218165"/>
                  <a:pt x="235482" y="232048"/>
                </a:cubicBezTo>
                <a:cubicBezTo>
                  <a:pt x="226541" y="240973"/>
                  <a:pt x="214621" y="244939"/>
                  <a:pt x="203693" y="244939"/>
                </a:cubicBezTo>
                <a:cubicBezTo>
                  <a:pt x="195746" y="244939"/>
                  <a:pt x="188792" y="242956"/>
                  <a:pt x="181838" y="238989"/>
                </a:cubicBezTo>
                <a:cubicBezTo>
                  <a:pt x="176871" y="257831"/>
                  <a:pt x="158990" y="271714"/>
                  <a:pt x="139122" y="271714"/>
                </a:cubicBezTo>
                <a:cubicBezTo>
                  <a:pt x="118261" y="271714"/>
                  <a:pt x="101373" y="257831"/>
                  <a:pt x="96406" y="238989"/>
                </a:cubicBezTo>
                <a:cubicBezTo>
                  <a:pt x="89452" y="242956"/>
                  <a:pt x="81505" y="244939"/>
                  <a:pt x="73557" y="244939"/>
                </a:cubicBezTo>
                <a:cubicBezTo>
                  <a:pt x="62630" y="244939"/>
                  <a:pt x="50709" y="240973"/>
                  <a:pt x="42762" y="232048"/>
                </a:cubicBezTo>
                <a:cubicBezTo>
                  <a:pt x="27861" y="218165"/>
                  <a:pt x="25874" y="195356"/>
                  <a:pt x="34815" y="178498"/>
                </a:cubicBezTo>
                <a:cubicBezTo>
                  <a:pt x="15940" y="173540"/>
                  <a:pt x="3026" y="156682"/>
                  <a:pt x="3026" y="135857"/>
                </a:cubicBezTo>
                <a:cubicBezTo>
                  <a:pt x="3026" y="116024"/>
                  <a:pt x="15940" y="98174"/>
                  <a:pt x="34815" y="93216"/>
                </a:cubicBezTo>
                <a:cubicBezTo>
                  <a:pt x="25874" y="76358"/>
                  <a:pt x="27861" y="54541"/>
                  <a:pt x="42762" y="39666"/>
                </a:cubicBezTo>
                <a:cubicBezTo>
                  <a:pt x="51703" y="30741"/>
                  <a:pt x="62630" y="26775"/>
                  <a:pt x="73557" y="26775"/>
                </a:cubicBezTo>
                <a:cubicBezTo>
                  <a:pt x="81505" y="26775"/>
                  <a:pt x="89452" y="28758"/>
                  <a:pt x="96406" y="32725"/>
                </a:cubicBezTo>
                <a:cubicBezTo>
                  <a:pt x="101373" y="13883"/>
                  <a:pt x="118261" y="0"/>
                  <a:pt x="139122" y="0"/>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Freeform 466">
            <a:extLst>
              <a:ext uri="{FF2B5EF4-FFF2-40B4-BE49-F238E27FC236}">
                <a16:creationId xmlns:a16="http://schemas.microsoft.com/office/drawing/2014/main" id="{E3C5FE95-14AF-4734-91D5-48DB3E752E52}"/>
              </a:ext>
            </a:extLst>
          </p:cNvPr>
          <p:cNvSpPr>
            <a:spLocks noEditPoints="1"/>
          </p:cNvSpPr>
          <p:nvPr userDrawn="1"/>
        </p:nvSpPr>
        <p:spPr bwMode="auto">
          <a:xfrm>
            <a:off x="7331409" y="1231591"/>
            <a:ext cx="529468" cy="389383"/>
          </a:xfrm>
          <a:custGeom>
            <a:avLst/>
            <a:gdLst>
              <a:gd name="connsiteX0" fmla="*/ 100787 w 608415"/>
              <a:gd name="connsiteY0" fmla="*/ 274936 h 447385"/>
              <a:gd name="connsiteX1" fmla="*/ 89111 w 608415"/>
              <a:gd name="connsiteY1" fmla="*/ 279846 h 447385"/>
              <a:gd name="connsiteX2" fmla="*/ 84194 w 608415"/>
              <a:gd name="connsiteY2" fmla="*/ 291353 h 447385"/>
              <a:gd name="connsiteX3" fmla="*/ 89111 w 608415"/>
              <a:gd name="connsiteY3" fmla="*/ 303013 h 447385"/>
              <a:gd name="connsiteX4" fmla="*/ 100787 w 608415"/>
              <a:gd name="connsiteY4" fmla="*/ 307922 h 447385"/>
              <a:gd name="connsiteX5" fmla="*/ 112310 w 608415"/>
              <a:gd name="connsiteY5" fmla="*/ 303013 h 447385"/>
              <a:gd name="connsiteX6" fmla="*/ 117226 w 608415"/>
              <a:gd name="connsiteY6" fmla="*/ 291353 h 447385"/>
              <a:gd name="connsiteX7" fmla="*/ 112310 w 608415"/>
              <a:gd name="connsiteY7" fmla="*/ 279846 h 447385"/>
              <a:gd name="connsiteX8" fmla="*/ 100787 w 608415"/>
              <a:gd name="connsiteY8" fmla="*/ 274936 h 447385"/>
              <a:gd name="connsiteX9" fmla="*/ 557093 w 608415"/>
              <a:gd name="connsiteY9" fmla="*/ 175517 h 447385"/>
              <a:gd name="connsiteX10" fmla="*/ 542648 w 608415"/>
              <a:gd name="connsiteY10" fmla="*/ 189786 h 447385"/>
              <a:gd name="connsiteX11" fmla="*/ 542648 w 608415"/>
              <a:gd name="connsiteY11" fmla="*/ 257599 h 447385"/>
              <a:gd name="connsiteX12" fmla="*/ 557093 w 608415"/>
              <a:gd name="connsiteY12" fmla="*/ 271868 h 447385"/>
              <a:gd name="connsiteX13" fmla="*/ 571383 w 608415"/>
              <a:gd name="connsiteY13" fmla="*/ 257599 h 447385"/>
              <a:gd name="connsiteX14" fmla="*/ 571383 w 608415"/>
              <a:gd name="connsiteY14" fmla="*/ 189786 h 447385"/>
              <a:gd name="connsiteX15" fmla="*/ 557093 w 608415"/>
              <a:gd name="connsiteY15" fmla="*/ 175517 h 447385"/>
              <a:gd name="connsiteX16" fmla="*/ 320967 w 608415"/>
              <a:gd name="connsiteY16" fmla="*/ 143883 h 447385"/>
              <a:gd name="connsiteX17" fmla="*/ 405963 w 608415"/>
              <a:gd name="connsiteY17" fmla="*/ 219521 h 447385"/>
              <a:gd name="connsiteX18" fmla="*/ 405963 w 608415"/>
              <a:gd name="connsiteY18" fmla="*/ 343795 h 447385"/>
              <a:gd name="connsiteX19" fmla="*/ 235971 w 608415"/>
              <a:gd name="connsiteY19" fmla="*/ 343795 h 447385"/>
              <a:gd name="connsiteX20" fmla="*/ 235971 w 608415"/>
              <a:gd name="connsiteY20" fmla="*/ 307740 h 447385"/>
              <a:gd name="connsiteX21" fmla="*/ 286692 w 608415"/>
              <a:gd name="connsiteY21" fmla="*/ 307740 h 447385"/>
              <a:gd name="connsiteX22" fmla="*/ 303138 w 608415"/>
              <a:gd name="connsiteY22" fmla="*/ 291324 h 447385"/>
              <a:gd name="connsiteX23" fmla="*/ 286692 w 608415"/>
              <a:gd name="connsiteY23" fmla="*/ 274907 h 447385"/>
              <a:gd name="connsiteX24" fmla="*/ 235971 w 608415"/>
              <a:gd name="connsiteY24" fmla="*/ 274907 h 447385"/>
              <a:gd name="connsiteX25" fmla="*/ 235971 w 608415"/>
              <a:gd name="connsiteY25" fmla="*/ 219521 h 447385"/>
              <a:gd name="connsiteX26" fmla="*/ 284540 w 608415"/>
              <a:gd name="connsiteY26" fmla="*/ 176409 h 447385"/>
              <a:gd name="connsiteX27" fmla="*/ 309286 w 608415"/>
              <a:gd name="connsiteY27" fmla="*/ 201110 h 447385"/>
              <a:gd name="connsiteX28" fmla="*/ 320967 w 608415"/>
              <a:gd name="connsiteY28" fmla="*/ 205866 h 447385"/>
              <a:gd name="connsiteX29" fmla="*/ 332648 w 608415"/>
              <a:gd name="connsiteY29" fmla="*/ 201110 h 447385"/>
              <a:gd name="connsiteX30" fmla="*/ 332648 w 608415"/>
              <a:gd name="connsiteY30" fmla="*/ 177943 h 447385"/>
              <a:gd name="connsiteX31" fmla="*/ 309132 w 608415"/>
              <a:gd name="connsiteY31" fmla="*/ 154469 h 447385"/>
              <a:gd name="connsiteX32" fmla="*/ 100787 w 608415"/>
              <a:gd name="connsiteY32" fmla="*/ 105709 h 447385"/>
              <a:gd name="connsiteX33" fmla="*/ 89111 w 608415"/>
              <a:gd name="connsiteY33" fmla="*/ 110465 h 447385"/>
              <a:gd name="connsiteX34" fmla="*/ 84194 w 608415"/>
              <a:gd name="connsiteY34" fmla="*/ 122126 h 447385"/>
              <a:gd name="connsiteX35" fmla="*/ 89111 w 608415"/>
              <a:gd name="connsiteY35" fmla="*/ 133632 h 447385"/>
              <a:gd name="connsiteX36" fmla="*/ 100787 w 608415"/>
              <a:gd name="connsiteY36" fmla="*/ 138542 h 447385"/>
              <a:gd name="connsiteX37" fmla="*/ 112310 w 608415"/>
              <a:gd name="connsiteY37" fmla="*/ 133632 h 447385"/>
              <a:gd name="connsiteX38" fmla="*/ 117226 w 608415"/>
              <a:gd name="connsiteY38" fmla="*/ 122126 h 447385"/>
              <a:gd name="connsiteX39" fmla="*/ 112310 w 608415"/>
              <a:gd name="connsiteY39" fmla="*/ 110465 h 447385"/>
              <a:gd name="connsiteX40" fmla="*/ 100787 w 608415"/>
              <a:gd name="connsiteY40" fmla="*/ 105709 h 447385"/>
              <a:gd name="connsiteX41" fmla="*/ 320952 w 608415"/>
              <a:gd name="connsiteY41" fmla="*/ 105556 h 447385"/>
              <a:gd name="connsiteX42" fmla="*/ 310044 w 608415"/>
              <a:gd name="connsiteY42" fmla="*/ 109698 h 447385"/>
              <a:gd name="connsiteX43" fmla="*/ 285769 w 608415"/>
              <a:gd name="connsiteY43" fmla="*/ 131178 h 447385"/>
              <a:gd name="connsiteX44" fmla="*/ 265028 w 608415"/>
              <a:gd name="connsiteY44" fmla="*/ 110465 h 447385"/>
              <a:gd name="connsiteX45" fmla="*/ 253351 w 608415"/>
              <a:gd name="connsiteY45" fmla="*/ 105709 h 447385"/>
              <a:gd name="connsiteX46" fmla="*/ 151027 w 608415"/>
              <a:gd name="connsiteY46" fmla="*/ 105709 h 447385"/>
              <a:gd name="connsiteX47" fmla="*/ 134588 w 608415"/>
              <a:gd name="connsiteY47" fmla="*/ 122126 h 447385"/>
              <a:gd name="connsiteX48" fmla="*/ 151027 w 608415"/>
              <a:gd name="connsiteY48" fmla="*/ 138542 h 447385"/>
              <a:gd name="connsiteX49" fmla="*/ 246591 w 608415"/>
              <a:gd name="connsiteY49" fmla="*/ 138542 h 447385"/>
              <a:gd name="connsiteX50" fmla="*/ 261187 w 608415"/>
              <a:gd name="connsiteY50" fmla="*/ 153117 h 447385"/>
              <a:gd name="connsiteX51" fmla="*/ 208488 w 608415"/>
              <a:gd name="connsiteY51" fmla="*/ 200065 h 447385"/>
              <a:gd name="connsiteX52" fmla="*/ 203111 w 608415"/>
              <a:gd name="connsiteY52" fmla="*/ 212339 h 447385"/>
              <a:gd name="connsiteX53" fmla="*/ 203111 w 608415"/>
              <a:gd name="connsiteY53" fmla="*/ 274936 h 447385"/>
              <a:gd name="connsiteX54" fmla="*/ 151027 w 608415"/>
              <a:gd name="connsiteY54" fmla="*/ 274936 h 447385"/>
              <a:gd name="connsiteX55" fmla="*/ 134588 w 608415"/>
              <a:gd name="connsiteY55" fmla="*/ 291353 h 447385"/>
              <a:gd name="connsiteX56" fmla="*/ 151027 w 608415"/>
              <a:gd name="connsiteY56" fmla="*/ 307922 h 447385"/>
              <a:gd name="connsiteX57" fmla="*/ 203111 w 608415"/>
              <a:gd name="connsiteY57" fmla="*/ 307922 h 447385"/>
              <a:gd name="connsiteX58" fmla="*/ 203111 w 608415"/>
              <a:gd name="connsiteY58" fmla="*/ 360240 h 447385"/>
              <a:gd name="connsiteX59" fmla="*/ 219550 w 608415"/>
              <a:gd name="connsiteY59" fmla="*/ 376656 h 447385"/>
              <a:gd name="connsiteX60" fmla="*/ 422354 w 608415"/>
              <a:gd name="connsiteY60" fmla="*/ 376656 h 447385"/>
              <a:gd name="connsiteX61" fmla="*/ 438793 w 608415"/>
              <a:gd name="connsiteY61" fmla="*/ 360240 h 447385"/>
              <a:gd name="connsiteX62" fmla="*/ 438793 w 608415"/>
              <a:gd name="connsiteY62" fmla="*/ 212339 h 447385"/>
              <a:gd name="connsiteX63" fmla="*/ 433262 w 608415"/>
              <a:gd name="connsiteY63" fmla="*/ 200065 h 447385"/>
              <a:gd name="connsiteX64" fmla="*/ 331861 w 608415"/>
              <a:gd name="connsiteY64" fmla="*/ 109698 h 447385"/>
              <a:gd name="connsiteX65" fmla="*/ 320952 w 608415"/>
              <a:gd name="connsiteY65" fmla="*/ 105556 h 447385"/>
              <a:gd name="connsiteX66" fmla="*/ 509765 w 608415"/>
              <a:gd name="connsiteY66" fmla="*/ 0 h 447385"/>
              <a:gd name="connsiteX67" fmla="*/ 548795 w 608415"/>
              <a:gd name="connsiteY67" fmla="*/ 0 h 447385"/>
              <a:gd name="connsiteX68" fmla="*/ 608415 w 608415"/>
              <a:gd name="connsiteY68" fmla="*/ 59529 h 447385"/>
              <a:gd name="connsiteX69" fmla="*/ 608415 w 608415"/>
              <a:gd name="connsiteY69" fmla="*/ 387856 h 447385"/>
              <a:gd name="connsiteX70" fmla="*/ 548795 w 608415"/>
              <a:gd name="connsiteY70" fmla="*/ 447385 h 447385"/>
              <a:gd name="connsiteX71" fmla="*/ 509765 w 608415"/>
              <a:gd name="connsiteY71" fmla="*/ 447385 h 447385"/>
              <a:gd name="connsiteX72" fmla="*/ 59612 w 608415"/>
              <a:gd name="connsiteY72" fmla="*/ 0 h 447385"/>
              <a:gd name="connsiteX73" fmla="*/ 481044 w 608415"/>
              <a:gd name="connsiteY73" fmla="*/ 0 h 447385"/>
              <a:gd name="connsiteX74" fmla="*/ 481044 w 608415"/>
              <a:gd name="connsiteY74" fmla="*/ 447385 h 447385"/>
              <a:gd name="connsiteX75" fmla="*/ 59612 w 608415"/>
              <a:gd name="connsiteY75" fmla="*/ 447385 h 447385"/>
              <a:gd name="connsiteX76" fmla="*/ 0 w 608415"/>
              <a:gd name="connsiteY76" fmla="*/ 387856 h 447385"/>
              <a:gd name="connsiteX77" fmla="*/ 0 w 608415"/>
              <a:gd name="connsiteY77" fmla="*/ 59529 h 447385"/>
              <a:gd name="connsiteX78" fmla="*/ 59612 w 608415"/>
              <a:gd name="connsiteY78" fmla="*/ 0 h 44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8415" h="447385">
                <a:moveTo>
                  <a:pt x="100787" y="274936"/>
                </a:moveTo>
                <a:cubicBezTo>
                  <a:pt x="96332" y="274936"/>
                  <a:pt x="92183" y="276777"/>
                  <a:pt x="89111" y="279846"/>
                </a:cubicBezTo>
                <a:cubicBezTo>
                  <a:pt x="86038" y="282914"/>
                  <a:pt x="84194" y="287057"/>
                  <a:pt x="84194" y="291353"/>
                </a:cubicBezTo>
                <a:cubicBezTo>
                  <a:pt x="84194" y="295802"/>
                  <a:pt x="86038" y="299944"/>
                  <a:pt x="89111" y="303013"/>
                </a:cubicBezTo>
                <a:cubicBezTo>
                  <a:pt x="92183" y="306081"/>
                  <a:pt x="96332" y="307922"/>
                  <a:pt x="100787" y="307922"/>
                </a:cubicBezTo>
                <a:cubicBezTo>
                  <a:pt x="105089" y="307922"/>
                  <a:pt x="109237" y="306081"/>
                  <a:pt x="112310" y="303013"/>
                </a:cubicBezTo>
                <a:cubicBezTo>
                  <a:pt x="115383" y="299944"/>
                  <a:pt x="117226" y="295802"/>
                  <a:pt x="117226" y="291353"/>
                </a:cubicBezTo>
                <a:cubicBezTo>
                  <a:pt x="117226" y="287057"/>
                  <a:pt x="115383" y="282914"/>
                  <a:pt x="112310" y="279846"/>
                </a:cubicBezTo>
                <a:cubicBezTo>
                  <a:pt x="109237" y="276777"/>
                  <a:pt x="105089" y="274936"/>
                  <a:pt x="100787" y="274936"/>
                </a:cubicBezTo>
                <a:close/>
                <a:moveTo>
                  <a:pt x="557093" y="175517"/>
                </a:moveTo>
                <a:cubicBezTo>
                  <a:pt x="549102" y="175517"/>
                  <a:pt x="542648" y="181961"/>
                  <a:pt x="542648" y="189786"/>
                </a:cubicBezTo>
                <a:lnTo>
                  <a:pt x="542648" y="257599"/>
                </a:lnTo>
                <a:cubicBezTo>
                  <a:pt x="542648" y="265424"/>
                  <a:pt x="549102" y="271868"/>
                  <a:pt x="557093" y="271868"/>
                </a:cubicBezTo>
                <a:cubicBezTo>
                  <a:pt x="564929" y="271868"/>
                  <a:pt x="571383" y="265424"/>
                  <a:pt x="571383" y="257599"/>
                </a:cubicBezTo>
                <a:lnTo>
                  <a:pt x="571383" y="189786"/>
                </a:lnTo>
                <a:cubicBezTo>
                  <a:pt x="571383" y="181961"/>
                  <a:pt x="564929" y="175517"/>
                  <a:pt x="557093" y="175517"/>
                </a:cubicBezTo>
                <a:close/>
                <a:moveTo>
                  <a:pt x="320967" y="143883"/>
                </a:moveTo>
                <a:lnTo>
                  <a:pt x="405963" y="219521"/>
                </a:lnTo>
                <a:lnTo>
                  <a:pt x="405963" y="343795"/>
                </a:lnTo>
                <a:lnTo>
                  <a:pt x="235971" y="343795"/>
                </a:lnTo>
                <a:lnTo>
                  <a:pt x="235971" y="307740"/>
                </a:lnTo>
                <a:lnTo>
                  <a:pt x="286692" y="307740"/>
                </a:lnTo>
                <a:cubicBezTo>
                  <a:pt x="295760" y="307740"/>
                  <a:pt x="303138" y="300529"/>
                  <a:pt x="303138" y="291324"/>
                </a:cubicBezTo>
                <a:cubicBezTo>
                  <a:pt x="303138" y="282272"/>
                  <a:pt x="295760" y="274907"/>
                  <a:pt x="286692" y="274907"/>
                </a:cubicBezTo>
                <a:lnTo>
                  <a:pt x="235971" y="274907"/>
                </a:lnTo>
                <a:lnTo>
                  <a:pt x="235971" y="219521"/>
                </a:lnTo>
                <a:lnTo>
                  <a:pt x="284540" y="176409"/>
                </a:lnTo>
                <a:lnTo>
                  <a:pt x="309286" y="201110"/>
                </a:lnTo>
                <a:cubicBezTo>
                  <a:pt x="312514" y="204332"/>
                  <a:pt x="316817" y="205866"/>
                  <a:pt x="320967" y="205866"/>
                </a:cubicBezTo>
                <a:cubicBezTo>
                  <a:pt x="325117" y="205866"/>
                  <a:pt x="329421" y="204332"/>
                  <a:pt x="332648" y="201110"/>
                </a:cubicBezTo>
                <a:cubicBezTo>
                  <a:pt x="338950" y="194666"/>
                  <a:pt x="338950" y="184234"/>
                  <a:pt x="332648" y="177943"/>
                </a:cubicBezTo>
                <a:lnTo>
                  <a:pt x="309132" y="154469"/>
                </a:lnTo>
                <a:close/>
                <a:moveTo>
                  <a:pt x="100787" y="105709"/>
                </a:moveTo>
                <a:cubicBezTo>
                  <a:pt x="96332" y="105709"/>
                  <a:pt x="92183" y="107397"/>
                  <a:pt x="89111" y="110465"/>
                </a:cubicBezTo>
                <a:cubicBezTo>
                  <a:pt x="86038" y="113534"/>
                  <a:pt x="84194" y="117830"/>
                  <a:pt x="84194" y="122126"/>
                </a:cubicBezTo>
                <a:cubicBezTo>
                  <a:pt x="84194" y="126422"/>
                  <a:pt x="86038" y="130717"/>
                  <a:pt x="89111" y="133632"/>
                </a:cubicBezTo>
                <a:cubicBezTo>
                  <a:pt x="92183" y="136701"/>
                  <a:pt x="96332" y="138542"/>
                  <a:pt x="100787" y="138542"/>
                </a:cubicBezTo>
                <a:cubicBezTo>
                  <a:pt x="105089" y="138542"/>
                  <a:pt x="109237" y="136701"/>
                  <a:pt x="112310" y="133632"/>
                </a:cubicBezTo>
                <a:cubicBezTo>
                  <a:pt x="115383" y="130717"/>
                  <a:pt x="117226" y="126422"/>
                  <a:pt x="117226" y="122126"/>
                </a:cubicBezTo>
                <a:cubicBezTo>
                  <a:pt x="117226" y="117830"/>
                  <a:pt x="115383" y="113534"/>
                  <a:pt x="112310" y="110465"/>
                </a:cubicBezTo>
                <a:cubicBezTo>
                  <a:pt x="109237" y="107397"/>
                  <a:pt x="105089" y="105709"/>
                  <a:pt x="100787" y="105709"/>
                </a:cubicBezTo>
                <a:close/>
                <a:moveTo>
                  <a:pt x="320952" y="105556"/>
                </a:moveTo>
                <a:cubicBezTo>
                  <a:pt x="317034" y="105556"/>
                  <a:pt x="313117" y="106937"/>
                  <a:pt x="310044" y="109698"/>
                </a:cubicBezTo>
                <a:lnTo>
                  <a:pt x="285769" y="131178"/>
                </a:lnTo>
                <a:lnTo>
                  <a:pt x="265028" y="110465"/>
                </a:lnTo>
                <a:cubicBezTo>
                  <a:pt x="261955" y="107397"/>
                  <a:pt x="257807" y="105709"/>
                  <a:pt x="253351" y="105709"/>
                </a:cubicBezTo>
                <a:lnTo>
                  <a:pt x="151027" y="105709"/>
                </a:lnTo>
                <a:cubicBezTo>
                  <a:pt x="141962" y="105709"/>
                  <a:pt x="134588" y="113074"/>
                  <a:pt x="134588" y="122126"/>
                </a:cubicBezTo>
                <a:cubicBezTo>
                  <a:pt x="134588" y="131178"/>
                  <a:pt x="141962" y="138542"/>
                  <a:pt x="151027" y="138542"/>
                </a:cubicBezTo>
                <a:lnTo>
                  <a:pt x="246591" y="138542"/>
                </a:lnTo>
                <a:lnTo>
                  <a:pt x="261187" y="153117"/>
                </a:lnTo>
                <a:lnTo>
                  <a:pt x="208488" y="200065"/>
                </a:lnTo>
                <a:cubicBezTo>
                  <a:pt x="205108" y="203134"/>
                  <a:pt x="203111" y="207583"/>
                  <a:pt x="203111" y="212339"/>
                </a:cubicBezTo>
                <a:lnTo>
                  <a:pt x="203111" y="274936"/>
                </a:lnTo>
                <a:lnTo>
                  <a:pt x="151027" y="274936"/>
                </a:lnTo>
                <a:cubicBezTo>
                  <a:pt x="141962" y="274936"/>
                  <a:pt x="134588" y="282301"/>
                  <a:pt x="134588" y="291353"/>
                </a:cubicBezTo>
                <a:cubicBezTo>
                  <a:pt x="134588" y="300558"/>
                  <a:pt x="141962" y="307922"/>
                  <a:pt x="151027" y="307922"/>
                </a:cubicBezTo>
                <a:lnTo>
                  <a:pt x="203111" y="307922"/>
                </a:lnTo>
                <a:lnTo>
                  <a:pt x="203111" y="360240"/>
                </a:lnTo>
                <a:cubicBezTo>
                  <a:pt x="203111" y="369292"/>
                  <a:pt x="210485" y="376656"/>
                  <a:pt x="219550" y="376656"/>
                </a:cubicBezTo>
                <a:lnTo>
                  <a:pt x="422354" y="376656"/>
                </a:lnTo>
                <a:cubicBezTo>
                  <a:pt x="431419" y="376656"/>
                  <a:pt x="438793" y="369292"/>
                  <a:pt x="438793" y="360240"/>
                </a:cubicBezTo>
                <a:lnTo>
                  <a:pt x="438793" y="212339"/>
                </a:lnTo>
                <a:cubicBezTo>
                  <a:pt x="438793" y="207583"/>
                  <a:pt x="436796" y="203134"/>
                  <a:pt x="433262" y="200065"/>
                </a:cubicBezTo>
                <a:lnTo>
                  <a:pt x="331861" y="109698"/>
                </a:lnTo>
                <a:cubicBezTo>
                  <a:pt x="328788" y="106937"/>
                  <a:pt x="324870" y="105556"/>
                  <a:pt x="320952" y="105556"/>
                </a:cubicBezTo>
                <a:close/>
                <a:moveTo>
                  <a:pt x="509765" y="0"/>
                </a:moveTo>
                <a:lnTo>
                  <a:pt x="548795" y="0"/>
                </a:lnTo>
                <a:cubicBezTo>
                  <a:pt x="581678" y="0"/>
                  <a:pt x="608415" y="26696"/>
                  <a:pt x="608415" y="59529"/>
                </a:cubicBezTo>
                <a:lnTo>
                  <a:pt x="608415" y="387856"/>
                </a:lnTo>
                <a:cubicBezTo>
                  <a:pt x="608415" y="420689"/>
                  <a:pt x="581678" y="447385"/>
                  <a:pt x="548795" y="447385"/>
                </a:cubicBezTo>
                <a:lnTo>
                  <a:pt x="509765" y="447385"/>
                </a:lnTo>
                <a:close/>
                <a:moveTo>
                  <a:pt x="59612" y="0"/>
                </a:moveTo>
                <a:lnTo>
                  <a:pt x="481044" y="0"/>
                </a:lnTo>
                <a:lnTo>
                  <a:pt x="481044" y="447385"/>
                </a:lnTo>
                <a:lnTo>
                  <a:pt x="59612" y="447385"/>
                </a:lnTo>
                <a:cubicBezTo>
                  <a:pt x="26733" y="447385"/>
                  <a:pt x="0" y="420689"/>
                  <a:pt x="0" y="387856"/>
                </a:cubicBezTo>
                <a:lnTo>
                  <a:pt x="0" y="59529"/>
                </a:lnTo>
                <a:cubicBezTo>
                  <a:pt x="0" y="26696"/>
                  <a:pt x="26733" y="0"/>
                  <a:pt x="59612" y="0"/>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Freeform 467">
            <a:extLst>
              <a:ext uri="{FF2B5EF4-FFF2-40B4-BE49-F238E27FC236}">
                <a16:creationId xmlns:a16="http://schemas.microsoft.com/office/drawing/2014/main" id="{1289F0C3-15B2-4C8B-A815-E395E5DA73CA}"/>
              </a:ext>
            </a:extLst>
          </p:cNvPr>
          <p:cNvSpPr>
            <a:spLocks noEditPoints="1"/>
          </p:cNvSpPr>
          <p:nvPr userDrawn="1"/>
        </p:nvSpPr>
        <p:spPr bwMode="auto">
          <a:xfrm>
            <a:off x="8336032" y="1229137"/>
            <a:ext cx="529468" cy="394291"/>
          </a:xfrm>
          <a:custGeom>
            <a:avLst/>
            <a:gdLst>
              <a:gd name="connsiteX0" fmla="*/ 453270 w 580346"/>
              <a:gd name="connsiteY0" fmla="*/ 310078 h 432124"/>
              <a:gd name="connsiteX1" fmla="*/ 462100 w 580346"/>
              <a:gd name="connsiteY1" fmla="*/ 318892 h 432124"/>
              <a:gd name="connsiteX2" fmla="*/ 462100 w 580346"/>
              <a:gd name="connsiteY2" fmla="*/ 403647 h 432124"/>
              <a:gd name="connsiteX3" fmla="*/ 479760 w 580346"/>
              <a:gd name="connsiteY3" fmla="*/ 388730 h 432124"/>
              <a:gd name="connsiteX4" fmla="*/ 492665 w 580346"/>
              <a:gd name="connsiteY4" fmla="*/ 390086 h 432124"/>
              <a:gd name="connsiteX5" fmla="*/ 491307 w 580346"/>
              <a:gd name="connsiteY5" fmla="*/ 402969 h 432124"/>
              <a:gd name="connsiteX6" fmla="*/ 457345 w 580346"/>
              <a:gd name="connsiteY6" fmla="*/ 430090 h 432124"/>
              <a:gd name="connsiteX7" fmla="*/ 451911 w 580346"/>
              <a:gd name="connsiteY7" fmla="*/ 432124 h 432124"/>
              <a:gd name="connsiteX8" fmla="*/ 445798 w 580346"/>
              <a:gd name="connsiteY8" fmla="*/ 430090 h 432124"/>
              <a:gd name="connsiteX9" fmla="*/ 415912 w 580346"/>
              <a:gd name="connsiteY9" fmla="*/ 402969 h 432124"/>
              <a:gd name="connsiteX10" fmla="*/ 415233 w 580346"/>
              <a:gd name="connsiteY10" fmla="*/ 390086 h 432124"/>
              <a:gd name="connsiteX11" fmla="*/ 428138 w 580346"/>
              <a:gd name="connsiteY11" fmla="*/ 389408 h 432124"/>
              <a:gd name="connsiteX12" fmla="*/ 443761 w 580346"/>
              <a:gd name="connsiteY12" fmla="*/ 403647 h 432124"/>
              <a:gd name="connsiteX13" fmla="*/ 443761 w 580346"/>
              <a:gd name="connsiteY13" fmla="*/ 318892 h 432124"/>
              <a:gd name="connsiteX14" fmla="*/ 453270 w 580346"/>
              <a:gd name="connsiteY14" fmla="*/ 310078 h 432124"/>
              <a:gd name="connsiteX15" fmla="*/ 290160 w 580346"/>
              <a:gd name="connsiteY15" fmla="*/ 310078 h 432124"/>
              <a:gd name="connsiteX16" fmla="*/ 299001 w 580346"/>
              <a:gd name="connsiteY16" fmla="*/ 318892 h 432124"/>
              <a:gd name="connsiteX17" fmla="*/ 299001 w 580346"/>
              <a:gd name="connsiteY17" fmla="*/ 403647 h 432124"/>
              <a:gd name="connsiteX18" fmla="*/ 316684 w 580346"/>
              <a:gd name="connsiteY18" fmla="*/ 388730 h 432124"/>
              <a:gd name="connsiteX19" fmla="*/ 329607 w 580346"/>
              <a:gd name="connsiteY19" fmla="*/ 390086 h 432124"/>
              <a:gd name="connsiteX20" fmla="*/ 328246 w 580346"/>
              <a:gd name="connsiteY20" fmla="*/ 402969 h 432124"/>
              <a:gd name="connsiteX21" fmla="*/ 294241 w 580346"/>
              <a:gd name="connsiteY21" fmla="*/ 430090 h 432124"/>
              <a:gd name="connsiteX22" fmla="*/ 288800 w 580346"/>
              <a:gd name="connsiteY22" fmla="*/ 432124 h 432124"/>
              <a:gd name="connsiteX23" fmla="*/ 282679 w 580346"/>
              <a:gd name="connsiteY23" fmla="*/ 430090 h 432124"/>
              <a:gd name="connsiteX24" fmla="*/ 252754 w 580346"/>
              <a:gd name="connsiteY24" fmla="*/ 402969 h 432124"/>
              <a:gd name="connsiteX25" fmla="*/ 252074 w 580346"/>
              <a:gd name="connsiteY25" fmla="*/ 390086 h 432124"/>
              <a:gd name="connsiteX26" fmla="*/ 264996 w 580346"/>
              <a:gd name="connsiteY26" fmla="*/ 389408 h 432124"/>
              <a:gd name="connsiteX27" fmla="*/ 280638 w 580346"/>
              <a:gd name="connsiteY27" fmla="*/ 403647 h 432124"/>
              <a:gd name="connsiteX28" fmla="*/ 280638 w 580346"/>
              <a:gd name="connsiteY28" fmla="*/ 318892 h 432124"/>
              <a:gd name="connsiteX29" fmla="*/ 290160 w 580346"/>
              <a:gd name="connsiteY29" fmla="*/ 310078 h 432124"/>
              <a:gd name="connsiteX30" fmla="*/ 117537 w 580346"/>
              <a:gd name="connsiteY30" fmla="*/ 310078 h 432124"/>
              <a:gd name="connsiteX31" fmla="*/ 127046 w 580346"/>
              <a:gd name="connsiteY31" fmla="*/ 318892 h 432124"/>
              <a:gd name="connsiteX32" fmla="*/ 127046 w 580346"/>
              <a:gd name="connsiteY32" fmla="*/ 403647 h 432124"/>
              <a:gd name="connsiteX33" fmla="*/ 144706 w 580346"/>
              <a:gd name="connsiteY33" fmla="*/ 388730 h 432124"/>
              <a:gd name="connsiteX34" fmla="*/ 156932 w 580346"/>
              <a:gd name="connsiteY34" fmla="*/ 390086 h 432124"/>
              <a:gd name="connsiteX35" fmla="*/ 155573 w 580346"/>
              <a:gd name="connsiteY35" fmla="*/ 402969 h 432124"/>
              <a:gd name="connsiteX36" fmla="*/ 122291 w 580346"/>
              <a:gd name="connsiteY36" fmla="*/ 430090 h 432124"/>
              <a:gd name="connsiteX37" fmla="*/ 116857 w 580346"/>
              <a:gd name="connsiteY37" fmla="*/ 432124 h 432124"/>
              <a:gd name="connsiteX38" fmla="*/ 110744 w 580346"/>
              <a:gd name="connsiteY38" fmla="*/ 430090 h 432124"/>
              <a:gd name="connsiteX39" fmla="*/ 80858 w 580346"/>
              <a:gd name="connsiteY39" fmla="*/ 402969 h 432124"/>
              <a:gd name="connsiteX40" fmla="*/ 80179 w 580346"/>
              <a:gd name="connsiteY40" fmla="*/ 390086 h 432124"/>
              <a:gd name="connsiteX41" fmla="*/ 93084 w 580346"/>
              <a:gd name="connsiteY41" fmla="*/ 389408 h 432124"/>
              <a:gd name="connsiteX42" fmla="*/ 108707 w 580346"/>
              <a:gd name="connsiteY42" fmla="*/ 403647 h 432124"/>
              <a:gd name="connsiteX43" fmla="*/ 108707 w 580346"/>
              <a:gd name="connsiteY43" fmla="*/ 318892 h 432124"/>
              <a:gd name="connsiteX44" fmla="*/ 117537 w 580346"/>
              <a:gd name="connsiteY44" fmla="*/ 310078 h 432124"/>
              <a:gd name="connsiteX45" fmla="*/ 73402 w 580346"/>
              <a:gd name="connsiteY45" fmla="*/ 194693 h 432124"/>
              <a:gd name="connsiteX46" fmla="*/ 73402 w 580346"/>
              <a:gd name="connsiteY46" fmla="*/ 213025 h 432124"/>
              <a:gd name="connsiteX47" fmla="*/ 508336 w 580346"/>
              <a:gd name="connsiteY47" fmla="*/ 213025 h 432124"/>
              <a:gd name="connsiteX48" fmla="*/ 508336 w 580346"/>
              <a:gd name="connsiteY48" fmla="*/ 194693 h 432124"/>
              <a:gd name="connsiteX49" fmla="*/ 64568 w 580346"/>
              <a:gd name="connsiteY49" fmla="*/ 176362 h 432124"/>
              <a:gd name="connsiteX50" fmla="*/ 517850 w 580346"/>
              <a:gd name="connsiteY50" fmla="*/ 176362 h 432124"/>
              <a:gd name="connsiteX51" fmla="*/ 526685 w 580346"/>
              <a:gd name="connsiteY51" fmla="*/ 185867 h 432124"/>
              <a:gd name="connsiteX52" fmla="*/ 526685 w 580346"/>
              <a:gd name="connsiteY52" fmla="*/ 221851 h 432124"/>
              <a:gd name="connsiteX53" fmla="*/ 517850 w 580346"/>
              <a:gd name="connsiteY53" fmla="*/ 230677 h 432124"/>
              <a:gd name="connsiteX54" fmla="*/ 64568 w 580346"/>
              <a:gd name="connsiteY54" fmla="*/ 230677 h 432124"/>
              <a:gd name="connsiteX55" fmla="*/ 55733 w 580346"/>
              <a:gd name="connsiteY55" fmla="*/ 221851 h 432124"/>
              <a:gd name="connsiteX56" fmla="*/ 55733 w 580346"/>
              <a:gd name="connsiteY56" fmla="*/ 185867 h 432124"/>
              <a:gd name="connsiteX57" fmla="*/ 64568 w 580346"/>
              <a:gd name="connsiteY57" fmla="*/ 176362 h 432124"/>
              <a:gd name="connsiteX58" fmla="*/ 58442 w 580346"/>
              <a:gd name="connsiteY58" fmla="*/ 18315 h 432124"/>
              <a:gd name="connsiteX59" fmla="*/ 18348 w 580346"/>
              <a:gd name="connsiteY59" fmla="*/ 59694 h 432124"/>
              <a:gd name="connsiteX60" fmla="*/ 18348 w 580346"/>
              <a:gd name="connsiteY60" fmla="*/ 253698 h 432124"/>
              <a:gd name="connsiteX61" fmla="*/ 561318 w 580346"/>
              <a:gd name="connsiteY61" fmla="*/ 253698 h 432124"/>
              <a:gd name="connsiteX62" fmla="*/ 561318 w 580346"/>
              <a:gd name="connsiteY62" fmla="*/ 60372 h 432124"/>
              <a:gd name="connsiteX63" fmla="*/ 549766 w 580346"/>
              <a:gd name="connsiteY63" fmla="*/ 30525 h 432124"/>
              <a:gd name="connsiteX64" fmla="*/ 521224 w 580346"/>
              <a:gd name="connsiteY64" fmla="*/ 18315 h 432124"/>
              <a:gd name="connsiteX65" fmla="*/ 58442 w 580346"/>
              <a:gd name="connsiteY65" fmla="*/ 0 h 432124"/>
              <a:gd name="connsiteX66" fmla="*/ 521224 w 580346"/>
              <a:gd name="connsiteY66" fmla="*/ 0 h 432124"/>
              <a:gd name="connsiteX67" fmla="*/ 562677 w 580346"/>
              <a:gd name="connsiteY67" fmla="*/ 17637 h 432124"/>
              <a:gd name="connsiteX68" fmla="*/ 580346 w 580346"/>
              <a:gd name="connsiteY68" fmla="*/ 60372 h 432124"/>
              <a:gd name="connsiteX69" fmla="*/ 580346 w 580346"/>
              <a:gd name="connsiteY69" fmla="*/ 262516 h 432124"/>
              <a:gd name="connsiteX70" fmla="*/ 570832 w 580346"/>
              <a:gd name="connsiteY70" fmla="*/ 272013 h 432124"/>
              <a:gd name="connsiteX71" fmla="*/ 8834 w 580346"/>
              <a:gd name="connsiteY71" fmla="*/ 272013 h 432124"/>
              <a:gd name="connsiteX72" fmla="*/ 0 w 580346"/>
              <a:gd name="connsiteY72" fmla="*/ 262516 h 432124"/>
              <a:gd name="connsiteX73" fmla="*/ 0 w 580346"/>
              <a:gd name="connsiteY73" fmla="*/ 59694 h 432124"/>
              <a:gd name="connsiteX74" fmla="*/ 58442 w 580346"/>
              <a:gd name="connsiteY74" fmla="*/ 0 h 4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80346" h="432124">
                <a:moveTo>
                  <a:pt x="453270" y="310078"/>
                </a:moveTo>
                <a:cubicBezTo>
                  <a:pt x="458024" y="310078"/>
                  <a:pt x="462100" y="314146"/>
                  <a:pt x="462100" y="318892"/>
                </a:cubicBezTo>
                <a:lnTo>
                  <a:pt x="462100" y="403647"/>
                </a:lnTo>
                <a:lnTo>
                  <a:pt x="479760" y="388730"/>
                </a:lnTo>
                <a:cubicBezTo>
                  <a:pt x="483835" y="386018"/>
                  <a:pt x="489269" y="386696"/>
                  <a:pt x="492665" y="390086"/>
                </a:cubicBezTo>
                <a:cubicBezTo>
                  <a:pt x="495382" y="394154"/>
                  <a:pt x="495382" y="399578"/>
                  <a:pt x="491307" y="402969"/>
                </a:cubicBezTo>
                <a:lnTo>
                  <a:pt x="457345" y="430090"/>
                </a:lnTo>
                <a:cubicBezTo>
                  <a:pt x="455987" y="431446"/>
                  <a:pt x="453949" y="432124"/>
                  <a:pt x="451911" y="432124"/>
                </a:cubicBezTo>
                <a:cubicBezTo>
                  <a:pt x="449874" y="432124"/>
                  <a:pt x="447836" y="431446"/>
                  <a:pt x="445798" y="430090"/>
                </a:cubicBezTo>
                <a:lnTo>
                  <a:pt x="415912" y="402969"/>
                </a:lnTo>
                <a:cubicBezTo>
                  <a:pt x="412516" y="399578"/>
                  <a:pt x="411837" y="393476"/>
                  <a:pt x="415233" y="390086"/>
                </a:cubicBezTo>
                <a:cubicBezTo>
                  <a:pt x="418629" y="386018"/>
                  <a:pt x="424742" y="386018"/>
                  <a:pt x="428138" y="389408"/>
                </a:cubicBezTo>
                <a:lnTo>
                  <a:pt x="443761" y="403647"/>
                </a:lnTo>
                <a:lnTo>
                  <a:pt x="443761" y="318892"/>
                </a:lnTo>
                <a:cubicBezTo>
                  <a:pt x="443761" y="314146"/>
                  <a:pt x="447836" y="310078"/>
                  <a:pt x="453270" y="310078"/>
                </a:cubicBezTo>
                <a:close/>
                <a:moveTo>
                  <a:pt x="290160" y="310078"/>
                </a:moveTo>
                <a:cubicBezTo>
                  <a:pt x="294921" y="310078"/>
                  <a:pt x="299001" y="314146"/>
                  <a:pt x="299001" y="318892"/>
                </a:cubicBezTo>
                <a:lnTo>
                  <a:pt x="299001" y="403647"/>
                </a:lnTo>
                <a:lnTo>
                  <a:pt x="316684" y="388730"/>
                </a:lnTo>
                <a:cubicBezTo>
                  <a:pt x="320765" y="386018"/>
                  <a:pt x="326206" y="386696"/>
                  <a:pt x="329607" y="390086"/>
                </a:cubicBezTo>
                <a:cubicBezTo>
                  <a:pt x="332327" y="394154"/>
                  <a:pt x="332327" y="399578"/>
                  <a:pt x="328246" y="402969"/>
                </a:cubicBezTo>
                <a:lnTo>
                  <a:pt x="294241" y="430090"/>
                </a:lnTo>
                <a:cubicBezTo>
                  <a:pt x="292880" y="431446"/>
                  <a:pt x="290840" y="432124"/>
                  <a:pt x="288800" y="432124"/>
                </a:cubicBezTo>
                <a:cubicBezTo>
                  <a:pt x="286759" y="432124"/>
                  <a:pt x="284719" y="431446"/>
                  <a:pt x="282679" y="430090"/>
                </a:cubicBezTo>
                <a:lnTo>
                  <a:pt x="252754" y="402969"/>
                </a:lnTo>
                <a:cubicBezTo>
                  <a:pt x="249353" y="399578"/>
                  <a:pt x="248673" y="393476"/>
                  <a:pt x="252074" y="390086"/>
                </a:cubicBezTo>
                <a:cubicBezTo>
                  <a:pt x="255474" y="386018"/>
                  <a:pt x="261595" y="386018"/>
                  <a:pt x="264996" y="389408"/>
                </a:cubicBezTo>
                <a:lnTo>
                  <a:pt x="280638" y="403647"/>
                </a:lnTo>
                <a:lnTo>
                  <a:pt x="280638" y="318892"/>
                </a:lnTo>
                <a:cubicBezTo>
                  <a:pt x="280638" y="314146"/>
                  <a:pt x="284719" y="310078"/>
                  <a:pt x="290160" y="310078"/>
                </a:cubicBezTo>
                <a:close/>
                <a:moveTo>
                  <a:pt x="117537" y="310078"/>
                </a:moveTo>
                <a:cubicBezTo>
                  <a:pt x="122971" y="310078"/>
                  <a:pt x="127046" y="314146"/>
                  <a:pt x="127046" y="318892"/>
                </a:cubicBezTo>
                <a:lnTo>
                  <a:pt x="127046" y="403647"/>
                </a:lnTo>
                <a:lnTo>
                  <a:pt x="144706" y="388730"/>
                </a:lnTo>
                <a:cubicBezTo>
                  <a:pt x="148102" y="386018"/>
                  <a:pt x="154215" y="386696"/>
                  <a:pt x="156932" y="390086"/>
                </a:cubicBezTo>
                <a:cubicBezTo>
                  <a:pt x="160328" y="394154"/>
                  <a:pt x="159649" y="399578"/>
                  <a:pt x="155573" y="402969"/>
                </a:cubicBezTo>
                <a:lnTo>
                  <a:pt x="122291" y="430090"/>
                </a:lnTo>
                <a:cubicBezTo>
                  <a:pt x="120933" y="431446"/>
                  <a:pt x="118895" y="432124"/>
                  <a:pt x="116857" y="432124"/>
                </a:cubicBezTo>
                <a:cubicBezTo>
                  <a:pt x="114820" y="432124"/>
                  <a:pt x="112103" y="431446"/>
                  <a:pt x="110744" y="430090"/>
                </a:cubicBezTo>
                <a:lnTo>
                  <a:pt x="80858" y="402969"/>
                </a:lnTo>
                <a:cubicBezTo>
                  <a:pt x="76783" y="399578"/>
                  <a:pt x="76783" y="393476"/>
                  <a:pt x="80179" y="390086"/>
                </a:cubicBezTo>
                <a:cubicBezTo>
                  <a:pt x="83575" y="386018"/>
                  <a:pt x="89009" y="386018"/>
                  <a:pt x="93084" y="389408"/>
                </a:cubicBezTo>
                <a:lnTo>
                  <a:pt x="108707" y="403647"/>
                </a:lnTo>
                <a:lnTo>
                  <a:pt x="108707" y="318892"/>
                </a:lnTo>
                <a:cubicBezTo>
                  <a:pt x="108707" y="314146"/>
                  <a:pt x="112782" y="310078"/>
                  <a:pt x="117537" y="310078"/>
                </a:cubicBezTo>
                <a:close/>
                <a:moveTo>
                  <a:pt x="73402" y="194693"/>
                </a:moveTo>
                <a:lnTo>
                  <a:pt x="73402" y="213025"/>
                </a:lnTo>
                <a:lnTo>
                  <a:pt x="508336" y="213025"/>
                </a:lnTo>
                <a:lnTo>
                  <a:pt x="508336" y="194693"/>
                </a:lnTo>
                <a:close/>
                <a:moveTo>
                  <a:pt x="64568" y="176362"/>
                </a:moveTo>
                <a:lnTo>
                  <a:pt x="517850" y="176362"/>
                </a:lnTo>
                <a:cubicBezTo>
                  <a:pt x="522608" y="176362"/>
                  <a:pt x="526685" y="180436"/>
                  <a:pt x="526685" y="185867"/>
                </a:cubicBezTo>
                <a:lnTo>
                  <a:pt x="526685" y="221851"/>
                </a:lnTo>
                <a:cubicBezTo>
                  <a:pt x="526685" y="226603"/>
                  <a:pt x="522608" y="230677"/>
                  <a:pt x="517850" y="230677"/>
                </a:cubicBezTo>
                <a:lnTo>
                  <a:pt x="64568" y="230677"/>
                </a:lnTo>
                <a:cubicBezTo>
                  <a:pt x="59811" y="230677"/>
                  <a:pt x="55733" y="226603"/>
                  <a:pt x="55733" y="221851"/>
                </a:cubicBezTo>
                <a:lnTo>
                  <a:pt x="55733" y="185867"/>
                </a:lnTo>
                <a:cubicBezTo>
                  <a:pt x="55733" y="180436"/>
                  <a:pt x="59811" y="176362"/>
                  <a:pt x="64568" y="176362"/>
                </a:cubicBezTo>
                <a:close/>
                <a:moveTo>
                  <a:pt x="58442" y="18315"/>
                </a:moveTo>
                <a:cubicBezTo>
                  <a:pt x="36017" y="18315"/>
                  <a:pt x="18348" y="37308"/>
                  <a:pt x="18348" y="59694"/>
                </a:cubicBezTo>
                <a:lnTo>
                  <a:pt x="18348" y="253698"/>
                </a:lnTo>
                <a:lnTo>
                  <a:pt x="561318" y="253698"/>
                </a:lnTo>
                <a:lnTo>
                  <a:pt x="561318" y="60372"/>
                </a:lnTo>
                <a:cubicBezTo>
                  <a:pt x="561318" y="48840"/>
                  <a:pt x="557241" y="38665"/>
                  <a:pt x="549766" y="30525"/>
                </a:cubicBezTo>
                <a:cubicBezTo>
                  <a:pt x="542291" y="23063"/>
                  <a:pt x="532097" y="18315"/>
                  <a:pt x="521224" y="18315"/>
                </a:cubicBezTo>
                <a:close/>
                <a:moveTo>
                  <a:pt x="58442" y="0"/>
                </a:moveTo>
                <a:lnTo>
                  <a:pt x="521224" y="0"/>
                </a:lnTo>
                <a:cubicBezTo>
                  <a:pt x="536854" y="0"/>
                  <a:pt x="551804" y="6105"/>
                  <a:pt x="562677" y="17637"/>
                </a:cubicBezTo>
                <a:cubicBezTo>
                  <a:pt x="574230" y="29168"/>
                  <a:pt x="580346" y="44092"/>
                  <a:pt x="580346" y="60372"/>
                </a:cubicBezTo>
                <a:lnTo>
                  <a:pt x="580346" y="262516"/>
                </a:lnTo>
                <a:cubicBezTo>
                  <a:pt x="580346" y="267943"/>
                  <a:pt x="575589" y="272013"/>
                  <a:pt x="570832" y="272013"/>
                </a:cubicBezTo>
                <a:lnTo>
                  <a:pt x="8834" y="272013"/>
                </a:lnTo>
                <a:cubicBezTo>
                  <a:pt x="4077" y="272013"/>
                  <a:pt x="0" y="267943"/>
                  <a:pt x="0" y="262516"/>
                </a:cubicBezTo>
                <a:lnTo>
                  <a:pt x="0" y="59694"/>
                </a:lnTo>
                <a:cubicBezTo>
                  <a:pt x="0" y="27133"/>
                  <a:pt x="25823" y="0"/>
                  <a:pt x="58442" y="0"/>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Freeform 468">
            <a:extLst>
              <a:ext uri="{FF2B5EF4-FFF2-40B4-BE49-F238E27FC236}">
                <a16:creationId xmlns:a16="http://schemas.microsoft.com/office/drawing/2014/main" id="{415A0915-82D6-4C87-B998-CA1BFBB3FBCF}"/>
              </a:ext>
            </a:extLst>
          </p:cNvPr>
          <p:cNvSpPr>
            <a:spLocks noEditPoints="1"/>
          </p:cNvSpPr>
          <p:nvPr userDrawn="1"/>
        </p:nvSpPr>
        <p:spPr bwMode="auto">
          <a:xfrm>
            <a:off x="9410698" y="1161514"/>
            <a:ext cx="375806" cy="529537"/>
          </a:xfrm>
          <a:custGeom>
            <a:avLst/>
            <a:gdLst>
              <a:gd name="connsiteX0" fmla="*/ 215620 w 431240"/>
              <a:gd name="connsiteY0" fmla="*/ 211523 h 607568"/>
              <a:gd name="connsiteX1" fmla="*/ 229909 w 431240"/>
              <a:gd name="connsiteY1" fmla="*/ 216931 h 607568"/>
              <a:gd name="connsiteX2" fmla="*/ 406136 w 431240"/>
              <a:gd name="connsiteY2" fmla="*/ 373892 h 607568"/>
              <a:gd name="connsiteX3" fmla="*/ 413203 w 431240"/>
              <a:gd name="connsiteY3" fmla="*/ 389849 h 607568"/>
              <a:gd name="connsiteX4" fmla="*/ 413203 w 431240"/>
              <a:gd name="connsiteY4" fmla="*/ 586241 h 607568"/>
              <a:gd name="connsiteX5" fmla="*/ 391847 w 431240"/>
              <a:gd name="connsiteY5" fmla="*/ 607568 h 607568"/>
              <a:gd name="connsiteX6" fmla="*/ 39393 w 431240"/>
              <a:gd name="connsiteY6" fmla="*/ 607568 h 607568"/>
              <a:gd name="connsiteX7" fmla="*/ 18037 w 431240"/>
              <a:gd name="connsiteY7" fmla="*/ 586241 h 607568"/>
              <a:gd name="connsiteX8" fmla="*/ 18037 w 431240"/>
              <a:gd name="connsiteY8" fmla="*/ 389849 h 607568"/>
              <a:gd name="connsiteX9" fmla="*/ 25105 w 431240"/>
              <a:gd name="connsiteY9" fmla="*/ 373892 h 607568"/>
              <a:gd name="connsiteX10" fmla="*/ 201332 w 431240"/>
              <a:gd name="connsiteY10" fmla="*/ 216931 h 607568"/>
              <a:gd name="connsiteX11" fmla="*/ 215620 w 431240"/>
              <a:gd name="connsiteY11" fmla="*/ 211523 h 607568"/>
              <a:gd name="connsiteX12" fmla="*/ 215614 w 431240"/>
              <a:gd name="connsiteY12" fmla="*/ 98015 h 607568"/>
              <a:gd name="connsiteX13" fmla="*/ 355570 w 431240"/>
              <a:gd name="connsiteY13" fmla="*/ 155881 h 607568"/>
              <a:gd name="connsiteX14" fmla="*/ 355570 w 431240"/>
              <a:gd name="connsiteY14" fmla="*/ 186119 h 607568"/>
              <a:gd name="connsiteX15" fmla="*/ 340514 w 431240"/>
              <a:gd name="connsiteY15" fmla="*/ 192412 h 607568"/>
              <a:gd name="connsiteX16" fmla="*/ 325305 w 431240"/>
              <a:gd name="connsiteY16" fmla="*/ 186119 h 607568"/>
              <a:gd name="connsiteX17" fmla="*/ 215614 w 431240"/>
              <a:gd name="connsiteY17" fmla="*/ 140685 h 607568"/>
              <a:gd name="connsiteX18" fmla="*/ 105923 w 431240"/>
              <a:gd name="connsiteY18" fmla="*/ 186119 h 607568"/>
              <a:gd name="connsiteX19" fmla="*/ 75658 w 431240"/>
              <a:gd name="connsiteY19" fmla="*/ 186119 h 607568"/>
              <a:gd name="connsiteX20" fmla="*/ 75658 w 431240"/>
              <a:gd name="connsiteY20" fmla="*/ 155881 h 607568"/>
              <a:gd name="connsiteX21" fmla="*/ 215614 w 431240"/>
              <a:gd name="connsiteY21" fmla="*/ 98015 h 607568"/>
              <a:gd name="connsiteX22" fmla="*/ 215620 w 431240"/>
              <a:gd name="connsiteY22" fmla="*/ 0 h 607568"/>
              <a:gd name="connsiteX23" fmla="*/ 425018 w 431240"/>
              <a:gd name="connsiteY23" fmla="*/ 86524 h 607568"/>
              <a:gd name="connsiteX24" fmla="*/ 425018 w 431240"/>
              <a:gd name="connsiteY24" fmla="*/ 116745 h 607568"/>
              <a:gd name="connsiteX25" fmla="*/ 394753 w 431240"/>
              <a:gd name="connsiteY25" fmla="*/ 116745 h 607568"/>
              <a:gd name="connsiteX26" fmla="*/ 215620 w 431240"/>
              <a:gd name="connsiteY26" fmla="*/ 42802 h 607568"/>
              <a:gd name="connsiteX27" fmla="*/ 36487 w 431240"/>
              <a:gd name="connsiteY27" fmla="*/ 116745 h 607568"/>
              <a:gd name="connsiteX28" fmla="*/ 21432 w 431240"/>
              <a:gd name="connsiteY28" fmla="*/ 123035 h 607568"/>
              <a:gd name="connsiteX29" fmla="*/ 6222 w 431240"/>
              <a:gd name="connsiteY29" fmla="*/ 116745 h 607568"/>
              <a:gd name="connsiteX30" fmla="*/ 6222 w 431240"/>
              <a:gd name="connsiteY30" fmla="*/ 86524 h 607568"/>
              <a:gd name="connsiteX31" fmla="*/ 215620 w 431240"/>
              <a:gd name="connsiteY31"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1240" h="607568">
                <a:moveTo>
                  <a:pt x="215620" y="211523"/>
                </a:moveTo>
                <a:cubicBezTo>
                  <a:pt x="220729" y="211523"/>
                  <a:pt x="225837" y="213326"/>
                  <a:pt x="229909" y="216931"/>
                </a:cubicBezTo>
                <a:lnTo>
                  <a:pt x="406136" y="373892"/>
                </a:lnTo>
                <a:cubicBezTo>
                  <a:pt x="410591" y="377881"/>
                  <a:pt x="413203" y="383711"/>
                  <a:pt x="413203" y="389849"/>
                </a:cubicBezTo>
                <a:lnTo>
                  <a:pt x="413203" y="586241"/>
                </a:lnTo>
                <a:cubicBezTo>
                  <a:pt x="413203" y="598055"/>
                  <a:pt x="403677" y="607568"/>
                  <a:pt x="391847" y="607568"/>
                </a:cubicBezTo>
                <a:lnTo>
                  <a:pt x="39393" y="607568"/>
                </a:lnTo>
                <a:cubicBezTo>
                  <a:pt x="27563" y="607568"/>
                  <a:pt x="18037" y="598055"/>
                  <a:pt x="18037" y="586241"/>
                </a:cubicBezTo>
                <a:lnTo>
                  <a:pt x="18037" y="389849"/>
                </a:lnTo>
                <a:cubicBezTo>
                  <a:pt x="18037" y="383711"/>
                  <a:pt x="20649" y="377881"/>
                  <a:pt x="25105" y="373892"/>
                </a:cubicBezTo>
                <a:lnTo>
                  <a:pt x="201332" y="216931"/>
                </a:lnTo>
                <a:cubicBezTo>
                  <a:pt x="205403" y="213326"/>
                  <a:pt x="210512" y="211523"/>
                  <a:pt x="215620" y="211523"/>
                </a:cubicBezTo>
                <a:close/>
                <a:moveTo>
                  <a:pt x="215614" y="98015"/>
                </a:moveTo>
                <a:cubicBezTo>
                  <a:pt x="268462" y="98015"/>
                  <a:pt x="318238" y="118583"/>
                  <a:pt x="355570" y="155881"/>
                </a:cubicBezTo>
                <a:cubicBezTo>
                  <a:pt x="364019" y="164169"/>
                  <a:pt x="364019" y="177830"/>
                  <a:pt x="355570" y="186119"/>
                </a:cubicBezTo>
                <a:cubicBezTo>
                  <a:pt x="351422" y="190263"/>
                  <a:pt x="345891" y="192412"/>
                  <a:pt x="340514" y="192412"/>
                </a:cubicBezTo>
                <a:cubicBezTo>
                  <a:pt x="334983" y="192412"/>
                  <a:pt x="329453" y="190263"/>
                  <a:pt x="325305" y="186119"/>
                </a:cubicBezTo>
                <a:cubicBezTo>
                  <a:pt x="295962" y="156802"/>
                  <a:pt x="257094" y="140685"/>
                  <a:pt x="215614" y="140685"/>
                </a:cubicBezTo>
                <a:cubicBezTo>
                  <a:pt x="174134" y="140685"/>
                  <a:pt x="135266" y="156802"/>
                  <a:pt x="105923" y="186119"/>
                </a:cubicBezTo>
                <a:cubicBezTo>
                  <a:pt x="97627" y="194407"/>
                  <a:pt x="83954" y="194407"/>
                  <a:pt x="75658" y="186119"/>
                </a:cubicBezTo>
                <a:cubicBezTo>
                  <a:pt x="67362" y="177830"/>
                  <a:pt x="67362" y="164169"/>
                  <a:pt x="75658" y="155881"/>
                </a:cubicBezTo>
                <a:cubicBezTo>
                  <a:pt x="112990" y="118583"/>
                  <a:pt x="162766" y="98015"/>
                  <a:pt x="215614" y="98015"/>
                </a:cubicBezTo>
                <a:close/>
                <a:moveTo>
                  <a:pt x="215620" y="0"/>
                </a:moveTo>
                <a:cubicBezTo>
                  <a:pt x="294740" y="0"/>
                  <a:pt x="369097" y="30682"/>
                  <a:pt x="425018" y="86524"/>
                </a:cubicBezTo>
                <a:cubicBezTo>
                  <a:pt x="433314" y="94961"/>
                  <a:pt x="433314" y="108461"/>
                  <a:pt x="425018" y="116745"/>
                </a:cubicBezTo>
                <a:cubicBezTo>
                  <a:pt x="416569" y="125183"/>
                  <a:pt x="403049" y="125183"/>
                  <a:pt x="394753" y="116745"/>
                </a:cubicBezTo>
                <a:cubicBezTo>
                  <a:pt x="346820" y="69035"/>
                  <a:pt x="283218" y="42802"/>
                  <a:pt x="215620" y="42802"/>
                </a:cubicBezTo>
                <a:cubicBezTo>
                  <a:pt x="148023" y="42802"/>
                  <a:pt x="84420" y="69035"/>
                  <a:pt x="36487" y="116745"/>
                </a:cubicBezTo>
                <a:cubicBezTo>
                  <a:pt x="32339" y="121041"/>
                  <a:pt x="26962" y="123035"/>
                  <a:pt x="21432" y="123035"/>
                </a:cubicBezTo>
                <a:cubicBezTo>
                  <a:pt x="15901" y="123035"/>
                  <a:pt x="10524" y="121041"/>
                  <a:pt x="6222" y="116745"/>
                </a:cubicBezTo>
                <a:cubicBezTo>
                  <a:pt x="-2074" y="108461"/>
                  <a:pt x="-2074" y="94961"/>
                  <a:pt x="6222" y="86524"/>
                </a:cubicBezTo>
                <a:cubicBezTo>
                  <a:pt x="62144" y="30682"/>
                  <a:pt x="136501" y="0"/>
                  <a:pt x="215620" y="0"/>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Freeform 469">
            <a:extLst>
              <a:ext uri="{FF2B5EF4-FFF2-40B4-BE49-F238E27FC236}">
                <a16:creationId xmlns:a16="http://schemas.microsoft.com/office/drawing/2014/main" id="{A990D06E-871D-4717-B8E7-0344EF3CD868}"/>
              </a:ext>
            </a:extLst>
          </p:cNvPr>
          <p:cNvSpPr>
            <a:spLocks noEditPoints="1"/>
          </p:cNvSpPr>
          <p:nvPr userDrawn="1"/>
        </p:nvSpPr>
        <p:spPr bwMode="auto">
          <a:xfrm>
            <a:off x="10343220" y="1161514"/>
            <a:ext cx="506436" cy="529537"/>
          </a:xfrm>
          <a:custGeom>
            <a:avLst/>
            <a:gdLst>
              <a:gd name="connsiteX0" fmla="*/ 453595 w 580330"/>
              <a:gd name="connsiteY0" fmla="*/ 542860 h 606722"/>
              <a:gd name="connsiteX1" fmla="*/ 481962 w 580330"/>
              <a:gd name="connsiteY1" fmla="*/ 542860 h 606722"/>
              <a:gd name="connsiteX2" fmla="*/ 481962 w 580330"/>
              <a:gd name="connsiteY2" fmla="*/ 564171 h 606722"/>
              <a:gd name="connsiteX3" fmla="*/ 453595 w 580330"/>
              <a:gd name="connsiteY3" fmla="*/ 564171 h 606722"/>
              <a:gd name="connsiteX4" fmla="*/ 410902 w 580330"/>
              <a:gd name="connsiteY4" fmla="*/ 542860 h 606722"/>
              <a:gd name="connsiteX5" fmla="*/ 439340 w 580330"/>
              <a:gd name="connsiteY5" fmla="*/ 542860 h 606722"/>
              <a:gd name="connsiteX6" fmla="*/ 439340 w 580330"/>
              <a:gd name="connsiteY6" fmla="*/ 564171 h 606722"/>
              <a:gd name="connsiteX7" fmla="*/ 410902 w 580330"/>
              <a:gd name="connsiteY7" fmla="*/ 564171 h 606722"/>
              <a:gd name="connsiteX8" fmla="*/ 140990 w 580330"/>
              <a:gd name="connsiteY8" fmla="*/ 542860 h 606722"/>
              <a:gd name="connsiteX9" fmla="*/ 169428 w 580330"/>
              <a:gd name="connsiteY9" fmla="*/ 542860 h 606722"/>
              <a:gd name="connsiteX10" fmla="*/ 169428 w 580330"/>
              <a:gd name="connsiteY10" fmla="*/ 564171 h 606722"/>
              <a:gd name="connsiteX11" fmla="*/ 140990 w 580330"/>
              <a:gd name="connsiteY11" fmla="*/ 564171 h 606722"/>
              <a:gd name="connsiteX12" fmla="*/ 98368 w 580330"/>
              <a:gd name="connsiteY12" fmla="*/ 542860 h 606722"/>
              <a:gd name="connsiteX13" fmla="*/ 126806 w 580330"/>
              <a:gd name="connsiteY13" fmla="*/ 542860 h 606722"/>
              <a:gd name="connsiteX14" fmla="*/ 126806 w 580330"/>
              <a:gd name="connsiteY14" fmla="*/ 564171 h 606722"/>
              <a:gd name="connsiteX15" fmla="*/ 98368 w 580330"/>
              <a:gd name="connsiteY15" fmla="*/ 564171 h 606722"/>
              <a:gd name="connsiteX16" fmla="*/ 453595 w 580330"/>
              <a:gd name="connsiteY16" fmla="*/ 500380 h 606722"/>
              <a:gd name="connsiteX17" fmla="*/ 481962 w 580330"/>
              <a:gd name="connsiteY17" fmla="*/ 500380 h 606722"/>
              <a:gd name="connsiteX18" fmla="*/ 481962 w 580330"/>
              <a:gd name="connsiteY18" fmla="*/ 521620 h 606722"/>
              <a:gd name="connsiteX19" fmla="*/ 453595 w 580330"/>
              <a:gd name="connsiteY19" fmla="*/ 521620 h 606722"/>
              <a:gd name="connsiteX20" fmla="*/ 98368 w 580330"/>
              <a:gd name="connsiteY20" fmla="*/ 500380 h 606722"/>
              <a:gd name="connsiteX21" fmla="*/ 126806 w 580330"/>
              <a:gd name="connsiteY21" fmla="*/ 500380 h 606722"/>
              <a:gd name="connsiteX22" fmla="*/ 126806 w 580330"/>
              <a:gd name="connsiteY22" fmla="*/ 521620 h 606722"/>
              <a:gd name="connsiteX23" fmla="*/ 98368 w 580330"/>
              <a:gd name="connsiteY23" fmla="*/ 521620 h 606722"/>
              <a:gd name="connsiteX24" fmla="*/ 290155 w 580330"/>
              <a:gd name="connsiteY24" fmla="*/ 400991 h 606722"/>
              <a:gd name="connsiteX25" fmla="*/ 270305 w 580330"/>
              <a:gd name="connsiteY25" fmla="*/ 410943 h 606722"/>
              <a:gd name="connsiteX26" fmla="*/ 265320 w 580330"/>
              <a:gd name="connsiteY26" fmla="*/ 425872 h 606722"/>
              <a:gd name="connsiteX27" fmla="*/ 270305 w 580330"/>
              <a:gd name="connsiteY27" fmla="*/ 440712 h 606722"/>
              <a:gd name="connsiteX28" fmla="*/ 290155 w 580330"/>
              <a:gd name="connsiteY28" fmla="*/ 450664 h 606722"/>
              <a:gd name="connsiteX29" fmla="*/ 307781 w 580330"/>
              <a:gd name="connsiteY29" fmla="*/ 443377 h 606722"/>
              <a:gd name="connsiteX30" fmla="*/ 315080 w 580330"/>
              <a:gd name="connsiteY30" fmla="*/ 425872 h 606722"/>
              <a:gd name="connsiteX31" fmla="*/ 307781 w 580330"/>
              <a:gd name="connsiteY31" fmla="*/ 408277 h 606722"/>
              <a:gd name="connsiteX32" fmla="*/ 290155 w 580330"/>
              <a:gd name="connsiteY32" fmla="*/ 400991 h 606722"/>
              <a:gd name="connsiteX33" fmla="*/ 453595 w 580330"/>
              <a:gd name="connsiteY33" fmla="*/ 344289 h 606722"/>
              <a:gd name="connsiteX34" fmla="*/ 481962 w 580330"/>
              <a:gd name="connsiteY34" fmla="*/ 344289 h 606722"/>
              <a:gd name="connsiteX35" fmla="*/ 481962 w 580330"/>
              <a:gd name="connsiteY35" fmla="*/ 365529 h 606722"/>
              <a:gd name="connsiteX36" fmla="*/ 453595 w 580330"/>
              <a:gd name="connsiteY36" fmla="*/ 365529 h 606722"/>
              <a:gd name="connsiteX37" fmla="*/ 98368 w 580330"/>
              <a:gd name="connsiteY37" fmla="*/ 344289 h 606722"/>
              <a:gd name="connsiteX38" fmla="*/ 126806 w 580330"/>
              <a:gd name="connsiteY38" fmla="*/ 344289 h 606722"/>
              <a:gd name="connsiteX39" fmla="*/ 126806 w 580330"/>
              <a:gd name="connsiteY39" fmla="*/ 365529 h 606722"/>
              <a:gd name="connsiteX40" fmla="*/ 98368 w 580330"/>
              <a:gd name="connsiteY40" fmla="*/ 365529 h 606722"/>
              <a:gd name="connsiteX41" fmla="*/ 269325 w 580330"/>
              <a:gd name="connsiteY41" fmla="*/ 304843 h 606722"/>
              <a:gd name="connsiteX42" fmla="*/ 290155 w 580330"/>
              <a:gd name="connsiteY42" fmla="*/ 325725 h 606722"/>
              <a:gd name="connsiteX43" fmla="*/ 311074 w 580330"/>
              <a:gd name="connsiteY43" fmla="*/ 304843 h 606722"/>
              <a:gd name="connsiteX44" fmla="*/ 326118 w 580330"/>
              <a:gd name="connsiteY44" fmla="*/ 319860 h 606722"/>
              <a:gd name="connsiteX45" fmla="*/ 300837 w 580330"/>
              <a:gd name="connsiteY45" fmla="*/ 345097 h 606722"/>
              <a:gd name="connsiteX46" fmla="*/ 300837 w 580330"/>
              <a:gd name="connsiteY46" fmla="*/ 380997 h 606722"/>
              <a:gd name="connsiteX47" fmla="*/ 314457 w 580330"/>
              <a:gd name="connsiteY47" fmla="*/ 386595 h 606722"/>
              <a:gd name="connsiteX48" fmla="*/ 353713 w 580330"/>
              <a:gd name="connsiteY48" fmla="*/ 347407 h 606722"/>
              <a:gd name="connsiteX49" fmla="*/ 368757 w 580330"/>
              <a:gd name="connsiteY49" fmla="*/ 362425 h 606722"/>
              <a:gd name="connsiteX50" fmla="*/ 329501 w 580330"/>
              <a:gd name="connsiteY50" fmla="*/ 401613 h 606722"/>
              <a:gd name="connsiteX51" fmla="*/ 335109 w 580330"/>
              <a:gd name="connsiteY51" fmla="*/ 415208 h 606722"/>
              <a:gd name="connsiteX52" fmla="*/ 370982 w 580330"/>
              <a:gd name="connsiteY52" fmla="*/ 415208 h 606722"/>
              <a:gd name="connsiteX53" fmla="*/ 396352 w 580330"/>
              <a:gd name="connsiteY53" fmla="*/ 389972 h 606722"/>
              <a:gd name="connsiteX54" fmla="*/ 411396 w 580330"/>
              <a:gd name="connsiteY54" fmla="*/ 404989 h 606722"/>
              <a:gd name="connsiteX55" fmla="*/ 390477 w 580330"/>
              <a:gd name="connsiteY55" fmla="*/ 425872 h 606722"/>
              <a:gd name="connsiteX56" fmla="*/ 411396 w 580330"/>
              <a:gd name="connsiteY56" fmla="*/ 446665 h 606722"/>
              <a:gd name="connsiteX57" fmla="*/ 396352 w 580330"/>
              <a:gd name="connsiteY57" fmla="*/ 461683 h 606722"/>
              <a:gd name="connsiteX58" fmla="*/ 370982 w 580330"/>
              <a:gd name="connsiteY58" fmla="*/ 436446 h 606722"/>
              <a:gd name="connsiteX59" fmla="*/ 335109 w 580330"/>
              <a:gd name="connsiteY59" fmla="*/ 436446 h 606722"/>
              <a:gd name="connsiteX60" fmla="*/ 329501 w 580330"/>
              <a:gd name="connsiteY60" fmla="*/ 450042 h 606722"/>
              <a:gd name="connsiteX61" fmla="*/ 368757 w 580330"/>
              <a:gd name="connsiteY61" fmla="*/ 489230 h 606722"/>
              <a:gd name="connsiteX62" fmla="*/ 353713 w 580330"/>
              <a:gd name="connsiteY62" fmla="*/ 504247 h 606722"/>
              <a:gd name="connsiteX63" fmla="*/ 314457 w 580330"/>
              <a:gd name="connsiteY63" fmla="*/ 465059 h 606722"/>
              <a:gd name="connsiteX64" fmla="*/ 300837 w 580330"/>
              <a:gd name="connsiteY64" fmla="*/ 470658 h 606722"/>
              <a:gd name="connsiteX65" fmla="*/ 300837 w 580330"/>
              <a:gd name="connsiteY65" fmla="*/ 506558 h 606722"/>
              <a:gd name="connsiteX66" fmla="*/ 326118 w 580330"/>
              <a:gd name="connsiteY66" fmla="*/ 531794 h 606722"/>
              <a:gd name="connsiteX67" fmla="*/ 311074 w 580330"/>
              <a:gd name="connsiteY67" fmla="*/ 546812 h 606722"/>
              <a:gd name="connsiteX68" fmla="*/ 290155 w 580330"/>
              <a:gd name="connsiteY68" fmla="*/ 526018 h 606722"/>
              <a:gd name="connsiteX69" fmla="*/ 269325 w 580330"/>
              <a:gd name="connsiteY69" fmla="*/ 546812 h 606722"/>
              <a:gd name="connsiteX70" fmla="*/ 254282 w 580330"/>
              <a:gd name="connsiteY70" fmla="*/ 531794 h 606722"/>
              <a:gd name="connsiteX71" fmla="*/ 279562 w 580330"/>
              <a:gd name="connsiteY71" fmla="*/ 506558 h 606722"/>
              <a:gd name="connsiteX72" fmla="*/ 279562 w 580330"/>
              <a:gd name="connsiteY72" fmla="*/ 470747 h 606722"/>
              <a:gd name="connsiteX73" fmla="*/ 261759 w 580330"/>
              <a:gd name="connsiteY73" fmla="*/ 462127 h 606722"/>
              <a:gd name="connsiteX74" fmla="*/ 219565 w 580330"/>
              <a:gd name="connsiteY74" fmla="*/ 504247 h 606722"/>
              <a:gd name="connsiteX75" fmla="*/ 204521 w 580330"/>
              <a:gd name="connsiteY75" fmla="*/ 489230 h 606722"/>
              <a:gd name="connsiteX76" fmla="*/ 248407 w 580330"/>
              <a:gd name="connsiteY76" fmla="*/ 445421 h 606722"/>
              <a:gd name="connsiteX77" fmla="*/ 245291 w 580330"/>
              <a:gd name="connsiteY77" fmla="*/ 436446 h 606722"/>
              <a:gd name="connsiteX78" fmla="*/ 209328 w 580330"/>
              <a:gd name="connsiteY78" fmla="*/ 436446 h 606722"/>
              <a:gd name="connsiteX79" fmla="*/ 184048 w 580330"/>
              <a:gd name="connsiteY79" fmla="*/ 461683 h 606722"/>
              <a:gd name="connsiteX80" fmla="*/ 169004 w 580330"/>
              <a:gd name="connsiteY80" fmla="*/ 446665 h 606722"/>
              <a:gd name="connsiteX81" fmla="*/ 189834 w 580330"/>
              <a:gd name="connsiteY81" fmla="*/ 425872 h 606722"/>
              <a:gd name="connsiteX82" fmla="*/ 169004 w 580330"/>
              <a:gd name="connsiteY82" fmla="*/ 404989 h 606722"/>
              <a:gd name="connsiteX83" fmla="*/ 184048 w 580330"/>
              <a:gd name="connsiteY83" fmla="*/ 389972 h 606722"/>
              <a:gd name="connsiteX84" fmla="*/ 209328 w 580330"/>
              <a:gd name="connsiteY84" fmla="*/ 415208 h 606722"/>
              <a:gd name="connsiteX85" fmla="*/ 245291 w 580330"/>
              <a:gd name="connsiteY85" fmla="*/ 415208 h 606722"/>
              <a:gd name="connsiteX86" fmla="*/ 248407 w 580330"/>
              <a:gd name="connsiteY86" fmla="*/ 406233 h 606722"/>
              <a:gd name="connsiteX87" fmla="*/ 204521 w 580330"/>
              <a:gd name="connsiteY87" fmla="*/ 362425 h 606722"/>
              <a:gd name="connsiteX88" fmla="*/ 219565 w 580330"/>
              <a:gd name="connsiteY88" fmla="*/ 347407 h 606722"/>
              <a:gd name="connsiteX89" fmla="*/ 261759 w 580330"/>
              <a:gd name="connsiteY89" fmla="*/ 389527 h 606722"/>
              <a:gd name="connsiteX90" fmla="*/ 279562 w 580330"/>
              <a:gd name="connsiteY90" fmla="*/ 380997 h 606722"/>
              <a:gd name="connsiteX91" fmla="*/ 279562 w 580330"/>
              <a:gd name="connsiteY91" fmla="*/ 345097 h 606722"/>
              <a:gd name="connsiteX92" fmla="*/ 254282 w 580330"/>
              <a:gd name="connsiteY92" fmla="*/ 319860 h 606722"/>
              <a:gd name="connsiteX93" fmla="*/ 80641 w 580330"/>
              <a:gd name="connsiteY93" fmla="*/ 266257 h 606722"/>
              <a:gd name="connsiteX94" fmla="*/ 80641 w 580330"/>
              <a:gd name="connsiteY94" fmla="*/ 301717 h 606722"/>
              <a:gd name="connsiteX95" fmla="*/ 155229 w 580330"/>
              <a:gd name="connsiteY95" fmla="*/ 301717 h 606722"/>
              <a:gd name="connsiteX96" fmla="*/ 155229 w 580330"/>
              <a:gd name="connsiteY96" fmla="*/ 322957 h 606722"/>
              <a:gd name="connsiteX97" fmla="*/ 80641 w 580330"/>
              <a:gd name="connsiteY97" fmla="*/ 322957 h 606722"/>
              <a:gd name="connsiteX98" fmla="*/ 80641 w 580330"/>
              <a:gd name="connsiteY98" fmla="*/ 585393 h 606722"/>
              <a:gd name="connsiteX99" fmla="*/ 499778 w 580330"/>
              <a:gd name="connsiteY99" fmla="*/ 585393 h 606722"/>
              <a:gd name="connsiteX100" fmla="*/ 499778 w 580330"/>
              <a:gd name="connsiteY100" fmla="*/ 322957 h 606722"/>
              <a:gd name="connsiteX101" fmla="*/ 425190 w 580330"/>
              <a:gd name="connsiteY101" fmla="*/ 322957 h 606722"/>
              <a:gd name="connsiteX102" fmla="*/ 425190 w 580330"/>
              <a:gd name="connsiteY102" fmla="*/ 301717 h 606722"/>
              <a:gd name="connsiteX103" fmla="*/ 499778 w 580330"/>
              <a:gd name="connsiteY103" fmla="*/ 301717 h 606722"/>
              <a:gd name="connsiteX104" fmla="*/ 499778 w 580330"/>
              <a:gd name="connsiteY104" fmla="*/ 266257 h 606722"/>
              <a:gd name="connsiteX105" fmla="*/ 290120 w 580330"/>
              <a:gd name="connsiteY105" fmla="*/ 103096 h 606722"/>
              <a:gd name="connsiteX106" fmla="*/ 265287 w 580330"/>
              <a:gd name="connsiteY106" fmla="*/ 127980 h 606722"/>
              <a:gd name="connsiteX107" fmla="*/ 290120 w 580330"/>
              <a:gd name="connsiteY107" fmla="*/ 152775 h 606722"/>
              <a:gd name="connsiteX108" fmla="*/ 315042 w 580330"/>
              <a:gd name="connsiteY108" fmla="*/ 127980 h 606722"/>
              <a:gd name="connsiteX109" fmla="*/ 290120 w 580330"/>
              <a:gd name="connsiteY109" fmla="*/ 103096 h 606722"/>
              <a:gd name="connsiteX110" fmla="*/ 290120 w 580330"/>
              <a:gd name="connsiteY110" fmla="*/ 81856 h 606722"/>
              <a:gd name="connsiteX111" fmla="*/ 336315 w 580330"/>
              <a:gd name="connsiteY111" fmla="*/ 127980 h 606722"/>
              <a:gd name="connsiteX112" fmla="*/ 290120 w 580330"/>
              <a:gd name="connsiteY112" fmla="*/ 174015 h 606722"/>
              <a:gd name="connsiteX113" fmla="*/ 244015 w 580330"/>
              <a:gd name="connsiteY113" fmla="*/ 127980 h 606722"/>
              <a:gd name="connsiteX114" fmla="*/ 290120 w 580330"/>
              <a:gd name="connsiteY114" fmla="*/ 81856 h 606722"/>
              <a:gd name="connsiteX115" fmla="*/ 290165 w 580330"/>
              <a:gd name="connsiteY115" fmla="*/ 28883 h 606722"/>
              <a:gd name="connsiteX116" fmla="*/ 108856 w 580330"/>
              <a:gd name="connsiteY116" fmla="*/ 195338 h 606722"/>
              <a:gd name="connsiteX117" fmla="*/ 396707 w 580330"/>
              <a:gd name="connsiteY117" fmla="*/ 195338 h 606722"/>
              <a:gd name="connsiteX118" fmla="*/ 396707 w 580330"/>
              <a:gd name="connsiteY118" fmla="*/ 216578 h 606722"/>
              <a:gd name="connsiteX119" fmla="*/ 85625 w 580330"/>
              <a:gd name="connsiteY119" fmla="*/ 216578 h 606722"/>
              <a:gd name="connsiteX120" fmla="*/ 54740 w 580330"/>
              <a:gd name="connsiteY120" fmla="*/ 244928 h 606722"/>
              <a:gd name="connsiteX121" fmla="*/ 525679 w 580330"/>
              <a:gd name="connsiteY121" fmla="*/ 244928 h 606722"/>
              <a:gd name="connsiteX122" fmla="*/ 290165 w 580330"/>
              <a:gd name="connsiteY122" fmla="*/ 0 h 606722"/>
              <a:gd name="connsiteX123" fmla="*/ 580330 w 580330"/>
              <a:gd name="connsiteY123" fmla="*/ 266257 h 606722"/>
              <a:gd name="connsiteX124" fmla="*/ 521051 w 580330"/>
              <a:gd name="connsiteY124" fmla="*/ 266257 h 606722"/>
              <a:gd name="connsiteX125" fmla="*/ 521051 w 580330"/>
              <a:gd name="connsiteY125" fmla="*/ 585393 h 606722"/>
              <a:gd name="connsiteX126" fmla="*/ 567246 w 580330"/>
              <a:gd name="connsiteY126" fmla="*/ 585393 h 606722"/>
              <a:gd name="connsiteX127" fmla="*/ 567246 w 580330"/>
              <a:gd name="connsiteY127" fmla="*/ 606722 h 606722"/>
              <a:gd name="connsiteX128" fmla="*/ 13173 w 580330"/>
              <a:gd name="connsiteY128" fmla="*/ 606722 h 606722"/>
              <a:gd name="connsiteX129" fmla="*/ 13173 w 580330"/>
              <a:gd name="connsiteY129" fmla="*/ 585393 h 606722"/>
              <a:gd name="connsiteX130" fmla="*/ 59368 w 580330"/>
              <a:gd name="connsiteY130" fmla="*/ 585393 h 606722"/>
              <a:gd name="connsiteX131" fmla="*/ 59368 w 580330"/>
              <a:gd name="connsiteY131" fmla="*/ 266257 h 606722"/>
              <a:gd name="connsiteX132" fmla="*/ 0 w 580330"/>
              <a:gd name="connsiteY132" fmla="*/ 266257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580330" h="606722">
                <a:moveTo>
                  <a:pt x="453595" y="542860"/>
                </a:moveTo>
                <a:lnTo>
                  <a:pt x="481962" y="542860"/>
                </a:lnTo>
                <a:lnTo>
                  <a:pt x="481962" y="564171"/>
                </a:lnTo>
                <a:lnTo>
                  <a:pt x="453595" y="564171"/>
                </a:lnTo>
                <a:close/>
                <a:moveTo>
                  <a:pt x="410902" y="542860"/>
                </a:moveTo>
                <a:lnTo>
                  <a:pt x="439340" y="542860"/>
                </a:lnTo>
                <a:lnTo>
                  <a:pt x="439340" y="564171"/>
                </a:lnTo>
                <a:lnTo>
                  <a:pt x="410902" y="564171"/>
                </a:lnTo>
                <a:close/>
                <a:moveTo>
                  <a:pt x="140990" y="542860"/>
                </a:moveTo>
                <a:lnTo>
                  <a:pt x="169428" y="542860"/>
                </a:lnTo>
                <a:lnTo>
                  <a:pt x="169428" y="564171"/>
                </a:lnTo>
                <a:lnTo>
                  <a:pt x="140990" y="564171"/>
                </a:lnTo>
                <a:close/>
                <a:moveTo>
                  <a:pt x="98368" y="542860"/>
                </a:moveTo>
                <a:lnTo>
                  <a:pt x="126806" y="542860"/>
                </a:lnTo>
                <a:lnTo>
                  <a:pt x="126806" y="564171"/>
                </a:lnTo>
                <a:lnTo>
                  <a:pt x="98368" y="564171"/>
                </a:lnTo>
                <a:close/>
                <a:moveTo>
                  <a:pt x="453595" y="500380"/>
                </a:moveTo>
                <a:lnTo>
                  <a:pt x="481962" y="500380"/>
                </a:lnTo>
                <a:lnTo>
                  <a:pt x="481962" y="521620"/>
                </a:lnTo>
                <a:lnTo>
                  <a:pt x="453595" y="521620"/>
                </a:lnTo>
                <a:close/>
                <a:moveTo>
                  <a:pt x="98368" y="500380"/>
                </a:moveTo>
                <a:lnTo>
                  <a:pt x="126806" y="500380"/>
                </a:lnTo>
                <a:lnTo>
                  <a:pt x="126806" y="521620"/>
                </a:lnTo>
                <a:lnTo>
                  <a:pt x="98368" y="521620"/>
                </a:lnTo>
                <a:close/>
                <a:moveTo>
                  <a:pt x="290155" y="400991"/>
                </a:moveTo>
                <a:cubicBezTo>
                  <a:pt x="282322" y="400991"/>
                  <a:pt x="275023" y="404634"/>
                  <a:pt x="270305" y="410943"/>
                </a:cubicBezTo>
                <a:cubicBezTo>
                  <a:pt x="267100" y="415208"/>
                  <a:pt x="265320" y="420451"/>
                  <a:pt x="265320" y="425872"/>
                </a:cubicBezTo>
                <a:cubicBezTo>
                  <a:pt x="265320" y="431203"/>
                  <a:pt x="267100" y="436446"/>
                  <a:pt x="270305" y="440712"/>
                </a:cubicBezTo>
                <a:cubicBezTo>
                  <a:pt x="275023" y="447021"/>
                  <a:pt x="282322" y="450664"/>
                  <a:pt x="290155" y="450664"/>
                </a:cubicBezTo>
                <a:cubicBezTo>
                  <a:pt x="296743" y="450664"/>
                  <a:pt x="303152" y="447998"/>
                  <a:pt x="307781" y="443377"/>
                </a:cubicBezTo>
                <a:cubicBezTo>
                  <a:pt x="312409" y="438845"/>
                  <a:pt x="315080" y="432447"/>
                  <a:pt x="315080" y="425872"/>
                </a:cubicBezTo>
                <a:cubicBezTo>
                  <a:pt x="315080" y="419296"/>
                  <a:pt x="312409" y="412809"/>
                  <a:pt x="307781" y="408277"/>
                </a:cubicBezTo>
                <a:cubicBezTo>
                  <a:pt x="303152" y="403656"/>
                  <a:pt x="296743" y="400991"/>
                  <a:pt x="290155" y="400991"/>
                </a:cubicBezTo>
                <a:close/>
                <a:moveTo>
                  <a:pt x="453595" y="344289"/>
                </a:moveTo>
                <a:lnTo>
                  <a:pt x="481962" y="344289"/>
                </a:lnTo>
                <a:lnTo>
                  <a:pt x="481962" y="365529"/>
                </a:lnTo>
                <a:lnTo>
                  <a:pt x="453595" y="365529"/>
                </a:lnTo>
                <a:close/>
                <a:moveTo>
                  <a:pt x="98368" y="344289"/>
                </a:moveTo>
                <a:lnTo>
                  <a:pt x="126806" y="344289"/>
                </a:lnTo>
                <a:lnTo>
                  <a:pt x="126806" y="365529"/>
                </a:lnTo>
                <a:lnTo>
                  <a:pt x="98368" y="365529"/>
                </a:lnTo>
                <a:close/>
                <a:moveTo>
                  <a:pt x="269325" y="304843"/>
                </a:moveTo>
                <a:lnTo>
                  <a:pt x="290155" y="325725"/>
                </a:lnTo>
                <a:lnTo>
                  <a:pt x="311074" y="304843"/>
                </a:lnTo>
                <a:lnTo>
                  <a:pt x="326118" y="319860"/>
                </a:lnTo>
                <a:lnTo>
                  <a:pt x="300837" y="345097"/>
                </a:lnTo>
                <a:lnTo>
                  <a:pt x="300837" y="380997"/>
                </a:lnTo>
                <a:cubicBezTo>
                  <a:pt x="305644" y="382063"/>
                  <a:pt x="310273" y="383929"/>
                  <a:pt x="314457" y="386595"/>
                </a:cubicBezTo>
                <a:lnTo>
                  <a:pt x="353713" y="347407"/>
                </a:lnTo>
                <a:lnTo>
                  <a:pt x="368757" y="362425"/>
                </a:lnTo>
                <a:lnTo>
                  <a:pt x="329501" y="401613"/>
                </a:lnTo>
                <a:cubicBezTo>
                  <a:pt x="332082" y="405789"/>
                  <a:pt x="334041" y="410410"/>
                  <a:pt x="335109" y="415208"/>
                </a:cubicBezTo>
                <a:lnTo>
                  <a:pt x="370982" y="415208"/>
                </a:lnTo>
                <a:lnTo>
                  <a:pt x="396352" y="389972"/>
                </a:lnTo>
                <a:lnTo>
                  <a:pt x="411396" y="404989"/>
                </a:lnTo>
                <a:lnTo>
                  <a:pt x="390477" y="425872"/>
                </a:lnTo>
                <a:lnTo>
                  <a:pt x="411396" y="446665"/>
                </a:lnTo>
                <a:lnTo>
                  <a:pt x="396352" y="461683"/>
                </a:lnTo>
                <a:lnTo>
                  <a:pt x="370982" y="436446"/>
                </a:lnTo>
                <a:lnTo>
                  <a:pt x="335109" y="436446"/>
                </a:lnTo>
                <a:cubicBezTo>
                  <a:pt x="334041" y="441245"/>
                  <a:pt x="332082" y="445865"/>
                  <a:pt x="329501" y="450042"/>
                </a:cubicBezTo>
                <a:lnTo>
                  <a:pt x="368757" y="489230"/>
                </a:lnTo>
                <a:lnTo>
                  <a:pt x="353713" y="504247"/>
                </a:lnTo>
                <a:lnTo>
                  <a:pt x="314457" y="465059"/>
                </a:lnTo>
                <a:cubicBezTo>
                  <a:pt x="310273" y="467725"/>
                  <a:pt x="305644" y="469591"/>
                  <a:pt x="300837" y="470658"/>
                </a:cubicBezTo>
                <a:lnTo>
                  <a:pt x="300837" y="506558"/>
                </a:lnTo>
                <a:lnTo>
                  <a:pt x="326118" y="531794"/>
                </a:lnTo>
                <a:lnTo>
                  <a:pt x="311074" y="546812"/>
                </a:lnTo>
                <a:lnTo>
                  <a:pt x="290155" y="526018"/>
                </a:lnTo>
                <a:lnTo>
                  <a:pt x="269325" y="546812"/>
                </a:lnTo>
                <a:lnTo>
                  <a:pt x="254282" y="531794"/>
                </a:lnTo>
                <a:lnTo>
                  <a:pt x="279562" y="506558"/>
                </a:lnTo>
                <a:lnTo>
                  <a:pt x="279562" y="470747"/>
                </a:lnTo>
                <a:cubicBezTo>
                  <a:pt x="273064" y="469147"/>
                  <a:pt x="267011" y="466304"/>
                  <a:pt x="261759" y="462127"/>
                </a:cubicBezTo>
                <a:lnTo>
                  <a:pt x="219565" y="504247"/>
                </a:lnTo>
                <a:lnTo>
                  <a:pt x="204521" y="489230"/>
                </a:lnTo>
                <a:lnTo>
                  <a:pt x="248407" y="445421"/>
                </a:lnTo>
                <a:cubicBezTo>
                  <a:pt x="247071" y="442578"/>
                  <a:pt x="246003" y="439556"/>
                  <a:pt x="245291" y="436446"/>
                </a:cubicBezTo>
                <a:lnTo>
                  <a:pt x="209328" y="436446"/>
                </a:lnTo>
                <a:lnTo>
                  <a:pt x="184048" y="461683"/>
                </a:lnTo>
                <a:lnTo>
                  <a:pt x="169004" y="446665"/>
                </a:lnTo>
                <a:lnTo>
                  <a:pt x="189834" y="425872"/>
                </a:lnTo>
                <a:lnTo>
                  <a:pt x="169004" y="404989"/>
                </a:lnTo>
                <a:lnTo>
                  <a:pt x="184048" y="389972"/>
                </a:lnTo>
                <a:lnTo>
                  <a:pt x="209328" y="415208"/>
                </a:lnTo>
                <a:lnTo>
                  <a:pt x="245291" y="415208"/>
                </a:lnTo>
                <a:cubicBezTo>
                  <a:pt x="246003" y="412098"/>
                  <a:pt x="247071" y="409166"/>
                  <a:pt x="248407" y="406233"/>
                </a:cubicBezTo>
                <a:lnTo>
                  <a:pt x="204521" y="362425"/>
                </a:lnTo>
                <a:lnTo>
                  <a:pt x="219565" y="347407"/>
                </a:lnTo>
                <a:lnTo>
                  <a:pt x="261759" y="389527"/>
                </a:lnTo>
                <a:cubicBezTo>
                  <a:pt x="267011" y="385440"/>
                  <a:pt x="273064" y="382507"/>
                  <a:pt x="279562" y="380997"/>
                </a:cubicBezTo>
                <a:lnTo>
                  <a:pt x="279562" y="345097"/>
                </a:lnTo>
                <a:lnTo>
                  <a:pt x="254282" y="319860"/>
                </a:lnTo>
                <a:close/>
                <a:moveTo>
                  <a:pt x="80641" y="266257"/>
                </a:moveTo>
                <a:lnTo>
                  <a:pt x="80641" y="301717"/>
                </a:lnTo>
                <a:lnTo>
                  <a:pt x="155229" y="301717"/>
                </a:lnTo>
                <a:lnTo>
                  <a:pt x="155229" y="322957"/>
                </a:lnTo>
                <a:lnTo>
                  <a:pt x="80641" y="322957"/>
                </a:lnTo>
                <a:lnTo>
                  <a:pt x="80641" y="585393"/>
                </a:lnTo>
                <a:lnTo>
                  <a:pt x="499778" y="585393"/>
                </a:lnTo>
                <a:lnTo>
                  <a:pt x="499778" y="322957"/>
                </a:lnTo>
                <a:lnTo>
                  <a:pt x="425190" y="322957"/>
                </a:lnTo>
                <a:lnTo>
                  <a:pt x="425190" y="301717"/>
                </a:lnTo>
                <a:lnTo>
                  <a:pt x="499778" y="301717"/>
                </a:lnTo>
                <a:lnTo>
                  <a:pt x="499778" y="266257"/>
                </a:lnTo>
                <a:close/>
                <a:moveTo>
                  <a:pt x="290120" y="103096"/>
                </a:moveTo>
                <a:cubicBezTo>
                  <a:pt x="276413" y="103096"/>
                  <a:pt x="265287" y="114294"/>
                  <a:pt x="265287" y="127980"/>
                </a:cubicBezTo>
                <a:cubicBezTo>
                  <a:pt x="265287" y="141666"/>
                  <a:pt x="276413" y="152775"/>
                  <a:pt x="290120" y="152775"/>
                </a:cubicBezTo>
                <a:cubicBezTo>
                  <a:pt x="303827" y="152775"/>
                  <a:pt x="315042" y="141666"/>
                  <a:pt x="315042" y="127980"/>
                </a:cubicBezTo>
                <a:cubicBezTo>
                  <a:pt x="315042" y="114294"/>
                  <a:pt x="303827" y="103096"/>
                  <a:pt x="290120" y="103096"/>
                </a:cubicBezTo>
                <a:close/>
                <a:moveTo>
                  <a:pt x="290120" y="81856"/>
                </a:moveTo>
                <a:cubicBezTo>
                  <a:pt x="315576" y="81856"/>
                  <a:pt x="336315" y="102474"/>
                  <a:pt x="336315" y="127980"/>
                </a:cubicBezTo>
                <a:cubicBezTo>
                  <a:pt x="336315" y="153397"/>
                  <a:pt x="315576" y="174015"/>
                  <a:pt x="290120" y="174015"/>
                </a:cubicBezTo>
                <a:cubicBezTo>
                  <a:pt x="264664" y="174015"/>
                  <a:pt x="244015" y="153397"/>
                  <a:pt x="244015" y="127980"/>
                </a:cubicBezTo>
                <a:cubicBezTo>
                  <a:pt x="244015" y="102474"/>
                  <a:pt x="264664" y="81856"/>
                  <a:pt x="290120" y="81856"/>
                </a:cubicBezTo>
                <a:close/>
                <a:moveTo>
                  <a:pt x="290165" y="28883"/>
                </a:moveTo>
                <a:lnTo>
                  <a:pt x="108856" y="195338"/>
                </a:lnTo>
                <a:lnTo>
                  <a:pt x="396707" y="195338"/>
                </a:lnTo>
                <a:lnTo>
                  <a:pt x="396707" y="216578"/>
                </a:lnTo>
                <a:lnTo>
                  <a:pt x="85625" y="216578"/>
                </a:lnTo>
                <a:lnTo>
                  <a:pt x="54740" y="244928"/>
                </a:lnTo>
                <a:lnTo>
                  <a:pt x="525679" y="244928"/>
                </a:lnTo>
                <a:close/>
                <a:moveTo>
                  <a:pt x="290165" y="0"/>
                </a:moveTo>
                <a:lnTo>
                  <a:pt x="580330" y="266257"/>
                </a:lnTo>
                <a:lnTo>
                  <a:pt x="521051" y="266257"/>
                </a:lnTo>
                <a:lnTo>
                  <a:pt x="521051" y="585393"/>
                </a:lnTo>
                <a:lnTo>
                  <a:pt x="567246" y="585393"/>
                </a:lnTo>
                <a:lnTo>
                  <a:pt x="567246" y="606722"/>
                </a:lnTo>
                <a:lnTo>
                  <a:pt x="13173" y="606722"/>
                </a:lnTo>
                <a:lnTo>
                  <a:pt x="13173" y="585393"/>
                </a:lnTo>
                <a:lnTo>
                  <a:pt x="59368" y="585393"/>
                </a:lnTo>
                <a:lnTo>
                  <a:pt x="59368" y="266257"/>
                </a:lnTo>
                <a:lnTo>
                  <a:pt x="0" y="266257"/>
                </a:ln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Freeform 470">
            <a:extLst>
              <a:ext uri="{FF2B5EF4-FFF2-40B4-BE49-F238E27FC236}">
                <a16:creationId xmlns:a16="http://schemas.microsoft.com/office/drawing/2014/main" id="{D7D29E13-57C8-4F51-B2BC-2CE5D73F13C1}"/>
              </a:ext>
            </a:extLst>
          </p:cNvPr>
          <p:cNvSpPr>
            <a:spLocks noEditPoints="1"/>
          </p:cNvSpPr>
          <p:nvPr userDrawn="1"/>
        </p:nvSpPr>
        <p:spPr bwMode="auto">
          <a:xfrm>
            <a:off x="1337618" y="2172121"/>
            <a:ext cx="515888" cy="504246"/>
          </a:xfrm>
          <a:custGeom>
            <a:avLst/>
            <a:gdLst>
              <a:gd name="T0" fmla="*/ 3924 w 3987"/>
              <a:gd name="T1" fmla="*/ 3326 h 3902"/>
              <a:gd name="T2" fmla="*/ 3391 w 3987"/>
              <a:gd name="T3" fmla="*/ 2874 h 3902"/>
              <a:gd name="T4" fmla="*/ 3391 w 3987"/>
              <a:gd name="T5" fmla="*/ 1924 h 3902"/>
              <a:gd name="T6" fmla="*/ 3805 w 3987"/>
              <a:gd name="T7" fmla="*/ 1924 h 3902"/>
              <a:gd name="T8" fmla="*/ 3929 w 3987"/>
              <a:gd name="T9" fmla="*/ 1839 h 3902"/>
              <a:gd name="T10" fmla="*/ 3894 w 3987"/>
              <a:gd name="T11" fmla="*/ 1694 h 3902"/>
              <a:gd name="T12" fmla="*/ 2065 w 3987"/>
              <a:gd name="T13" fmla="*/ 45 h 3902"/>
              <a:gd name="T14" fmla="*/ 1888 w 3987"/>
              <a:gd name="T15" fmla="*/ 45 h 3902"/>
              <a:gd name="T16" fmla="*/ 55 w 3987"/>
              <a:gd name="T17" fmla="*/ 1694 h 3902"/>
              <a:gd name="T18" fmla="*/ 20 w 3987"/>
              <a:gd name="T19" fmla="*/ 1839 h 3902"/>
              <a:gd name="T20" fmla="*/ 143 w 3987"/>
              <a:gd name="T21" fmla="*/ 1924 h 3902"/>
              <a:gd name="T22" fmla="*/ 558 w 3987"/>
              <a:gd name="T23" fmla="*/ 1924 h 3902"/>
              <a:gd name="T24" fmla="*/ 558 w 3987"/>
              <a:gd name="T25" fmla="*/ 3770 h 3902"/>
              <a:gd name="T26" fmla="*/ 690 w 3987"/>
              <a:gd name="T27" fmla="*/ 3902 h 3902"/>
              <a:gd name="T28" fmla="*/ 3259 w 3987"/>
              <a:gd name="T29" fmla="*/ 3902 h 3902"/>
              <a:gd name="T30" fmla="*/ 3387 w 3987"/>
              <a:gd name="T31" fmla="*/ 3801 h 3902"/>
              <a:gd name="T32" fmla="*/ 3469 w 3987"/>
              <a:gd name="T33" fmla="*/ 3871 h 3902"/>
              <a:gd name="T34" fmla="*/ 3555 w 3987"/>
              <a:gd name="T35" fmla="*/ 3902 h 3902"/>
              <a:gd name="T36" fmla="*/ 3566 w 3987"/>
              <a:gd name="T37" fmla="*/ 3902 h 3902"/>
              <a:gd name="T38" fmla="*/ 3656 w 3987"/>
              <a:gd name="T39" fmla="*/ 3855 h 3902"/>
              <a:gd name="T40" fmla="*/ 3941 w 3987"/>
              <a:gd name="T41" fmla="*/ 3511 h 3902"/>
              <a:gd name="T42" fmla="*/ 3924 w 3987"/>
              <a:gd name="T43" fmla="*/ 3326 h 3902"/>
              <a:gd name="T44" fmla="*/ 1976 w 3987"/>
              <a:gd name="T45" fmla="*/ 321 h 3902"/>
              <a:gd name="T46" fmla="*/ 3462 w 3987"/>
              <a:gd name="T47" fmla="*/ 1660 h 3902"/>
              <a:gd name="T48" fmla="*/ 3309 w 3987"/>
              <a:gd name="T49" fmla="*/ 1660 h 3902"/>
              <a:gd name="T50" fmla="*/ 2062 w 3987"/>
              <a:gd name="T51" fmla="*/ 549 h 3902"/>
              <a:gd name="T52" fmla="*/ 1886 w 3987"/>
              <a:gd name="T53" fmla="*/ 549 h 3902"/>
              <a:gd name="T54" fmla="*/ 640 w 3987"/>
              <a:gd name="T55" fmla="*/ 1660 h 3902"/>
              <a:gd name="T56" fmla="*/ 487 w 3987"/>
              <a:gd name="T57" fmla="*/ 1660 h 3902"/>
              <a:gd name="T58" fmla="*/ 1976 w 3987"/>
              <a:gd name="T59" fmla="*/ 321 h 3902"/>
              <a:gd name="T60" fmla="*/ 3126 w 3987"/>
              <a:gd name="T61" fmla="*/ 3638 h 3902"/>
              <a:gd name="T62" fmla="*/ 822 w 3987"/>
              <a:gd name="T63" fmla="*/ 3638 h 3902"/>
              <a:gd name="T64" fmla="*/ 822 w 3987"/>
              <a:gd name="T65" fmla="*/ 1851 h 3902"/>
              <a:gd name="T66" fmla="*/ 1974 w 3987"/>
              <a:gd name="T67" fmla="*/ 824 h 3902"/>
              <a:gd name="T68" fmla="*/ 3126 w 3987"/>
              <a:gd name="T69" fmla="*/ 1851 h 3902"/>
              <a:gd name="T70" fmla="*/ 3126 w 3987"/>
              <a:gd name="T71" fmla="*/ 2650 h 3902"/>
              <a:gd name="T72" fmla="*/ 2904 w 3987"/>
              <a:gd name="T73" fmla="*/ 2461 h 3902"/>
              <a:gd name="T74" fmla="*/ 2935 w 3987"/>
              <a:gd name="T75" fmla="*/ 2126 h 3902"/>
              <a:gd name="T76" fmla="*/ 2615 w 3987"/>
              <a:gd name="T77" fmla="*/ 1521 h 3902"/>
              <a:gd name="T78" fmla="*/ 2045 w 3987"/>
              <a:gd name="T79" fmla="*/ 1315 h 3902"/>
              <a:gd name="T80" fmla="*/ 1355 w 3987"/>
              <a:gd name="T81" fmla="*/ 1640 h 3902"/>
              <a:gd name="T82" fmla="*/ 1154 w 3987"/>
              <a:gd name="T83" fmla="*/ 2294 h 3902"/>
              <a:gd name="T84" fmla="*/ 1474 w 3987"/>
              <a:gd name="T85" fmla="*/ 2899 h 3902"/>
              <a:gd name="T86" fmla="*/ 2044 w 3987"/>
              <a:gd name="T87" fmla="*/ 3105 h 3902"/>
              <a:gd name="T88" fmla="*/ 2450 w 3987"/>
              <a:gd name="T89" fmla="*/ 3008 h 3902"/>
              <a:gd name="T90" fmla="*/ 3126 w 3987"/>
              <a:gd name="T91" fmla="*/ 3581 h 3902"/>
              <a:gd name="T92" fmla="*/ 3126 w 3987"/>
              <a:gd name="T93" fmla="*/ 3638 h 3902"/>
              <a:gd name="T94" fmla="*/ 2530 w 3987"/>
              <a:gd name="T95" fmla="*/ 2612 h 3902"/>
              <a:gd name="T96" fmla="*/ 2044 w 3987"/>
              <a:gd name="T97" fmla="*/ 2841 h 3902"/>
              <a:gd name="T98" fmla="*/ 1643 w 3987"/>
              <a:gd name="T99" fmla="*/ 2696 h 3902"/>
              <a:gd name="T100" fmla="*/ 1417 w 3987"/>
              <a:gd name="T101" fmla="*/ 2269 h 3902"/>
              <a:gd name="T102" fmla="*/ 1559 w 3987"/>
              <a:gd name="T103" fmla="*/ 1808 h 3902"/>
              <a:gd name="T104" fmla="*/ 2045 w 3987"/>
              <a:gd name="T105" fmla="*/ 1579 h 3902"/>
              <a:gd name="T106" fmla="*/ 2447 w 3987"/>
              <a:gd name="T107" fmla="*/ 1724 h 3902"/>
              <a:gd name="T108" fmla="*/ 2672 w 3987"/>
              <a:gd name="T109" fmla="*/ 2151 h 3902"/>
              <a:gd name="T110" fmla="*/ 2530 w 3987"/>
              <a:gd name="T111" fmla="*/ 2612 h 3902"/>
              <a:gd name="T112" fmla="*/ 3538 w 3987"/>
              <a:gd name="T113" fmla="*/ 3583 h 3902"/>
              <a:gd name="T114" fmla="*/ 2671 w 3987"/>
              <a:gd name="T115" fmla="*/ 2849 h 3902"/>
              <a:gd name="T116" fmla="*/ 2734 w 3987"/>
              <a:gd name="T117" fmla="*/ 2780 h 3902"/>
              <a:gd name="T118" fmla="*/ 2788 w 3987"/>
              <a:gd name="T119" fmla="*/ 2709 h 3902"/>
              <a:gd name="T120" fmla="*/ 3654 w 3987"/>
              <a:gd name="T121" fmla="*/ 3443 h 3902"/>
              <a:gd name="T122" fmla="*/ 3538 w 3987"/>
              <a:gd name="T123" fmla="*/ 3583 h 3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87" h="3902">
                <a:moveTo>
                  <a:pt x="3924" y="3326"/>
                </a:moveTo>
                <a:lnTo>
                  <a:pt x="3391" y="2874"/>
                </a:lnTo>
                <a:lnTo>
                  <a:pt x="3391" y="1924"/>
                </a:lnTo>
                <a:lnTo>
                  <a:pt x="3805" y="1924"/>
                </a:lnTo>
                <a:cubicBezTo>
                  <a:pt x="3860" y="1924"/>
                  <a:pt x="3909" y="1890"/>
                  <a:pt x="3929" y="1839"/>
                </a:cubicBezTo>
                <a:cubicBezTo>
                  <a:pt x="3948" y="1788"/>
                  <a:pt x="3934" y="1730"/>
                  <a:pt x="3894" y="1694"/>
                </a:cubicBezTo>
                <a:lnTo>
                  <a:pt x="2065" y="45"/>
                </a:lnTo>
                <a:cubicBezTo>
                  <a:pt x="2014" y="0"/>
                  <a:pt x="1938" y="0"/>
                  <a:pt x="1888" y="45"/>
                </a:cubicBezTo>
                <a:lnTo>
                  <a:pt x="55" y="1694"/>
                </a:lnTo>
                <a:cubicBezTo>
                  <a:pt x="14" y="1730"/>
                  <a:pt x="0" y="1788"/>
                  <a:pt x="20" y="1839"/>
                </a:cubicBezTo>
                <a:cubicBezTo>
                  <a:pt x="39" y="1890"/>
                  <a:pt x="88" y="1924"/>
                  <a:pt x="143" y="1924"/>
                </a:cubicBezTo>
                <a:lnTo>
                  <a:pt x="558" y="1924"/>
                </a:lnTo>
                <a:lnTo>
                  <a:pt x="558" y="3770"/>
                </a:lnTo>
                <a:cubicBezTo>
                  <a:pt x="558" y="3843"/>
                  <a:pt x="617" y="3902"/>
                  <a:pt x="690" y="3902"/>
                </a:cubicBezTo>
                <a:lnTo>
                  <a:pt x="3259" y="3902"/>
                </a:lnTo>
                <a:cubicBezTo>
                  <a:pt x="3321" y="3902"/>
                  <a:pt x="3373" y="3859"/>
                  <a:pt x="3387" y="3801"/>
                </a:cubicBezTo>
                <a:lnTo>
                  <a:pt x="3469" y="3871"/>
                </a:lnTo>
                <a:cubicBezTo>
                  <a:pt x="3493" y="3891"/>
                  <a:pt x="3523" y="3902"/>
                  <a:pt x="3555" y="3902"/>
                </a:cubicBezTo>
                <a:cubicBezTo>
                  <a:pt x="3559" y="3902"/>
                  <a:pt x="3562" y="3902"/>
                  <a:pt x="3566" y="3902"/>
                </a:cubicBezTo>
                <a:cubicBezTo>
                  <a:pt x="3601" y="3899"/>
                  <a:pt x="3634" y="3882"/>
                  <a:pt x="3656" y="3855"/>
                </a:cubicBezTo>
                <a:lnTo>
                  <a:pt x="3941" y="3511"/>
                </a:lnTo>
                <a:cubicBezTo>
                  <a:pt x="3987" y="3455"/>
                  <a:pt x="3979" y="3373"/>
                  <a:pt x="3924" y="3326"/>
                </a:cubicBezTo>
                <a:close/>
                <a:moveTo>
                  <a:pt x="1976" y="321"/>
                </a:moveTo>
                <a:lnTo>
                  <a:pt x="3462" y="1660"/>
                </a:lnTo>
                <a:lnTo>
                  <a:pt x="3309" y="1660"/>
                </a:lnTo>
                <a:lnTo>
                  <a:pt x="2062" y="549"/>
                </a:lnTo>
                <a:cubicBezTo>
                  <a:pt x="2012" y="504"/>
                  <a:pt x="1936" y="504"/>
                  <a:pt x="1886" y="549"/>
                </a:cubicBezTo>
                <a:lnTo>
                  <a:pt x="640" y="1660"/>
                </a:lnTo>
                <a:lnTo>
                  <a:pt x="487" y="1660"/>
                </a:lnTo>
                <a:lnTo>
                  <a:pt x="1976" y="321"/>
                </a:lnTo>
                <a:close/>
                <a:moveTo>
                  <a:pt x="3126" y="3638"/>
                </a:moveTo>
                <a:lnTo>
                  <a:pt x="822" y="3638"/>
                </a:lnTo>
                <a:lnTo>
                  <a:pt x="822" y="1851"/>
                </a:lnTo>
                <a:lnTo>
                  <a:pt x="1974" y="824"/>
                </a:lnTo>
                <a:lnTo>
                  <a:pt x="3126" y="1851"/>
                </a:lnTo>
                <a:lnTo>
                  <a:pt x="3126" y="2650"/>
                </a:lnTo>
                <a:lnTo>
                  <a:pt x="2904" y="2461"/>
                </a:lnTo>
                <a:cubicBezTo>
                  <a:pt x="2935" y="2354"/>
                  <a:pt x="2946" y="2241"/>
                  <a:pt x="2935" y="2126"/>
                </a:cubicBezTo>
                <a:cubicBezTo>
                  <a:pt x="2913" y="1888"/>
                  <a:pt x="2799" y="1673"/>
                  <a:pt x="2615" y="1521"/>
                </a:cubicBezTo>
                <a:cubicBezTo>
                  <a:pt x="2455" y="1388"/>
                  <a:pt x="2252" y="1315"/>
                  <a:pt x="2045" y="1315"/>
                </a:cubicBezTo>
                <a:cubicBezTo>
                  <a:pt x="1777" y="1315"/>
                  <a:pt x="1526" y="1434"/>
                  <a:pt x="1355" y="1640"/>
                </a:cubicBezTo>
                <a:cubicBezTo>
                  <a:pt x="1203" y="1824"/>
                  <a:pt x="1131" y="2056"/>
                  <a:pt x="1154" y="2294"/>
                </a:cubicBezTo>
                <a:cubicBezTo>
                  <a:pt x="1176" y="2532"/>
                  <a:pt x="1290" y="2747"/>
                  <a:pt x="1474" y="2899"/>
                </a:cubicBezTo>
                <a:cubicBezTo>
                  <a:pt x="1634" y="3032"/>
                  <a:pt x="1837" y="3105"/>
                  <a:pt x="2044" y="3105"/>
                </a:cubicBezTo>
                <a:cubicBezTo>
                  <a:pt x="2188" y="3105"/>
                  <a:pt x="2326" y="3071"/>
                  <a:pt x="2450" y="3008"/>
                </a:cubicBezTo>
                <a:lnTo>
                  <a:pt x="3126" y="3581"/>
                </a:lnTo>
                <a:lnTo>
                  <a:pt x="3126" y="3638"/>
                </a:lnTo>
                <a:close/>
                <a:moveTo>
                  <a:pt x="2530" y="2612"/>
                </a:moveTo>
                <a:cubicBezTo>
                  <a:pt x="2410" y="2757"/>
                  <a:pt x="2233" y="2841"/>
                  <a:pt x="2044" y="2841"/>
                </a:cubicBezTo>
                <a:cubicBezTo>
                  <a:pt x="1898" y="2841"/>
                  <a:pt x="1755" y="2789"/>
                  <a:pt x="1643" y="2696"/>
                </a:cubicBezTo>
                <a:cubicBezTo>
                  <a:pt x="1513" y="2589"/>
                  <a:pt x="1433" y="2437"/>
                  <a:pt x="1417" y="2269"/>
                </a:cubicBezTo>
                <a:cubicBezTo>
                  <a:pt x="1401" y="2102"/>
                  <a:pt x="1451" y="1938"/>
                  <a:pt x="1559" y="1808"/>
                </a:cubicBezTo>
                <a:cubicBezTo>
                  <a:pt x="1679" y="1663"/>
                  <a:pt x="1856" y="1579"/>
                  <a:pt x="2045" y="1579"/>
                </a:cubicBezTo>
                <a:cubicBezTo>
                  <a:pt x="2191" y="1579"/>
                  <a:pt x="2334" y="1631"/>
                  <a:pt x="2447" y="1724"/>
                </a:cubicBezTo>
                <a:cubicBezTo>
                  <a:pt x="2576" y="1832"/>
                  <a:pt x="2657" y="1983"/>
                  <a:pt x="2672" y="2151"/>
                </a:cubicBezTo>
                <a:cubicBezTo>
                  <a:pt x="2688" y="2319"/>
                  <a:pt x="2638" y="2482"/>
                  <a:pt x="2530" y="2612"/>
                </a:cubicBezTo>
                <a:close/>
                <a:moveTo>
                  <a:pt x="3538" y="3583"/>
                </a:moveTo>
                <a:lnTo>
                  <a:pt x="2671" y="2849"/>
                </a:lnTo>
                <a:cubicBezTo>
                  <a:pt x="2693" y="2827"/>
                  <a:pt x="2714" y="2804"/>
                  <a:pt x="2734" y="2780"/>
                </a:cubicBezTo>
                <a:cubicBezTo>
                  <a:pt x="2753" y="2757"/>
                  <a:pt x="2771" y="2733"/>
                  <a:pt x="2788" y="2709"/>
                </a:cubicBezTo>
                <a:lnTo>
                  <a:pt x="3654" y="3443"/>
                </a:lnTo>
                <a:lnTo>
                  <a:pt x="3538" y="3583"/>
                </a:ln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Freeform 471">
            <a:extLst>
              <a:ext uri="{FF2B5EF4-FFF2-40B4-BE49-F238E27FC236}">
                <a16:creationId xmlns:a16="http://schemas.microsoft.com/office/drawing/2014/main" id="{E3D518BD-CEC2-4E3E-A89D-EBFBDE095517}"/>
              </a:ext>
            </a:extLst>
          </p:cNvPr>
          <p:cNvSpPr>
            <a:spLocks noEditPoints="1"/>
          </p:cNvSpPr>
          <p:nvPr userDrawn="1"/>
        </p:nvSpPr>
        <p:spPr bwMode="auto">
          <a:xfrm>
            <a:off x="2387502" y="2166266"/>
            <a:ext cx="411785" cy="515954"/>
          </a:xfrm>
          <a:custGeom>
            <a:avLst/>
            <a:gdLst>
              <a:gd name="connsiteX0" fmla="*/ 183857 w 484290"/>
              <a:gd name="connsiteY0" fmla="*/ 323074 h 606722"/>
              <a:gd name="connsiteX1" fmla="*/ 183857 w 484290"/>
              <a:gd name="connsiteY1" fmla="*/ 439315 h 606722"/>
              <a:gd name="connsiteX2" fmla="*/ 300274 w 484290"/>
              <a:gd name="connsiteY2" fmla="*/ 439315 h 606722"/>
              <a:gd name="connsiteX3" fmla="*/ 300274 w 484290"/>
              <a:gd name="connsiteY3" fmla="*/ 323074 h 606722"/>
              <a:gd name="connsiteX4" fmla="*/ 167836 w 484290"/>
              <a:gd name="connsiteY4" fmla="*/ 258199 h 606722"/>
              <a:gd name="connsiteX5" fmla="*/ 207443 w 484290"/>
              <a:gd name="connsiteY5" fmla="*/ 258199 h 606722"/>
              <a:gd name="connsiteX6" fmla="*/ 207443 w 484290"/>
              <a:gd name="connsiteY6" fmla="*/ 283527 h 606722"/>
              <a:gd name="connsiteX7" fmla="*/ 222306 w 484290"/>
              <a:gd name="connsiteY7" fmla="*/ 283527 h 606722"/>
              <a:gd name="connsiteX8" fmla="*/ 222306 w 484290"/>
              <a:gd name="connsiteY8" fmla="*/ 258199 h 606722"/>
              <a:gd name="connsiteX9" fmla="*/ 261913 w 484290"/>
              <a:gd name="connsiteY9" fmla="*/ 258199 h 606722"/>
              <a:gd name="connsiteX10" fmla="*/ 261913 w 484290"/>
              <a:gd name="connsiteY10" fmla="*/ 283527 h 606722"/>
              <a:gd name="connsiteX11" fmla="*/ 276777 w 484290"/>
              <a:gd name="connsiteY11" fmla="*/ 283527 h 606722"/>
              <a:gd name="connsiteX12" fmla="*/ 276777 w 484290"/>
              <a:gd name="connsiteY12" fmla="*/ 258199 h 606722"/>
              <a:gd name="connsiteX13" fmla="*/ 316383 w 484290"/>
              <a:gd name="connsiteY13" fmla="*/ 258199 h 606722"/>
              <a:gd name="connsiteX14" fmla="*/ 316383 w 484290"/>
              <a:gd name="connsiteY14" fmla="*/ 283527 h 606722"/>
              <a:gd name="connsiteX15" fmla="*/ 339880 w 484290"/>
              <a:gd name="connsiteY15" fmla="*/ 283527 h 606722"/>
              <a:gd name="connsiteX16" fmla="*/ 339880 w 484290"/>
              <a:gd name="connsiteY16" fmla="*/ 307077 h 606722"/>
              <a:gd name="connsiteX17" fmla="*/ 365246 w 484290"/>
              <a:gd name="connsiteY17" fmla="*/ 307077 h 606722"/>
              <a:gd name="connsiteX18" fmla="*/ 365246 w 484290"/>
              <a:gd name="connsiteY18" fmla="*/ 346624 h 606722"/>
              <a:gd name="connsiteX19" fmla="*/ 339880 w 484290"/>
              <a:gd name="connsiteY19" fmla="*/ 346624 h 606722"/>
              <a:gd name="connsiteX20" fmla="*/ 339880 w 484290"/>
              <a:gd name="connsiteY20" fmla="*/ 361466 h 606722"/>
              <a:gd name="connsiteX21" fmla="*/ 365246 w 484290"/>
              <a:gd name="connsiteY21" fmla="*/ 361466 h 606722"/>
              <a:gd name="connsiteX22" fmla="*/ 365246 w 484290"/>
              <a:gd name="connsiteY22" fmla="*/ 401013 h 606722"/>
              <a:gd name="connsiteX23" fmla="*/ 339880 w 484290"/>
              <a:gd name="connsiteY23" fmla="*/ 401013 h 606722"/>
              <a:gd name="connsiteX24" fmla="*/ 339880 w 484290"/>
              <a:gd name="connsiteY24" fmla="*/ 415765 h 606722"/>
              <a:gd name="connsiteX25" fmla="*/ 365246 w 484290"/>
              <a:gd name="connsiteY25" fmla="*/ 415765 h 606722"/>
              <a:gd name="connsiteX26" fmla="*/ 365246 w 484290"/>
              <a:gd name="connsiteY26" fmla="*/ 455401 h 606722"/>
              <a:gd name="connsiteX27" fmla="*/ 339880 w 484290"/>
              <a:gd name="connsiteY27" fmla="*/ 455401 h 606722"/>
              <a:gd name="connsiteX28" fmla="*/ 339880 w 484290"/>
              <a:gd name="connsiteY28" fmla="*/ 478862 h 606722"/>
              <a:gd name="connsiteX29" fmla="*/ 316383 w 484290"/>
              <a:gd name="connsiteY29" fmla="*/ 478862 h 606722"/>
              <a:gd name="connsiteX30" fmla="*/ 316383 w 484290"/>
              <a:gd name="connsiteY30" fmla="*/ 504190 h 606722"/>
              <a:gd name="connsiteX31" fmla="*/ 276777 w 484290"/>
              <a:gd name="connsiteY31" fmla="*/ 504190 h 606722"/>
              <a:gd name="connsiteX32" fmla="*/ 276777 w 484290"/>
              <a:gd name="connsiteY32" fmla="*/ 478862 h 606722"/>
              <a:gd name="connsiteX33" fmla="*/ 261913 w 484290"/>
              <a:gd name="connsiteY33" fmla="*/ 478862 h 606722"/>
              <a:gd name="connsiteX34" fmla="*/ 261913 w 484290"/>
              <a:gd name="connsiteY34" fmla="*/ 504190 h 606722"/>
              <a:gd name="connsiteX35" fmla="*/ 222306 w 484290"/>
              <a:gd name="connsiteY35" fmla="*/ 504190 h 606722"/>
              <a:gd name="connsiteX36" fmla="*/ 222306 w 484290"/>
              <a:gd name="connsiteY36" fmla="*/ 478862 h 606722"/>
              <a:gd name="connsiteX37" fmla="*/ 207443 w 484290"/>
              <a:gd name="connsiteY37" fmla="*/ 478862 h 606722"/>
              <a:gd name="connsiteX38" fmla="*/ 207443 w 484290"/>
              <a:gd name="connsiteY38" fmla="*/ 504190 h 606722"/>
              <a:gd name="connsiteX39" fmla="*/ 167836 w 484290"/>
              <a:gd name="connsiteY39" fmla="*/ 504190 h 606722"/>
              <a:gd name="connsiteX40" fmla="*/ 167836 w 484290"/>
              <a:gd name="connsiteY40" fmla="*/ 478862 h 606722"/>
              <a:gd name="connsiteX41" fmla="*/ 144250 w 484290"/>
              <a:gd name="connsiteY41" fmla="*/ 478862 h 606722"/>
              <a:gd name="connsiteX42" fmla="*/ 144250 w 484290"/>
              <a:gd name="connsiteY42" fmla="*/ 455401 h 606722"/>
              <a:gd name="connsiteX43" fmla="*/ 118973 w 484290"/>
              <a:gd name="connsiteY43" fmla="*/ 455401 h 606722"/>
              <a:gd name="connsiteX44" fmla="*/ 118973 w 484290"/>
              <a:gd name="connsiteY44" fmla="*/ 415765 h 606722"/>
              <a:gd name="connsiteX45" fmla="*/ 144250 w 484290"/>
              <a:gd name="connsiteY45" fmla="*/ 415765 h 606722"/>
              <a:gd name="connsiteX46" fmla="*/ 144250 w 484290"/>
              <a:gd name="connsiteY46" fmla="*/ 403501 h 606722"/>
              <a:gd name="connsiteX47" fmla="*/ 118973 w 484290"/>
              <a:gd name="connsiteY47" fmla="*/ 403501 h 606722"/>
              <a:gd name="connsiteX48" fmla="*/ 118973 w 484290"/>
              <a:gd name="connsiteY48" fmla="*/ 363954 h 606722"/>
              <a:gd name="connsiteX49" fmla="*/ 144250 w 484290"/>
              <a:gd name="connsiteY49" fmla="*/ 363954 h 606722"/>
              <a:gd name="connsiteX50" fmla="*/ 144250 w 484290"/>
              <a:gd name="connsiteY50" fmla="*/ 346624 h 606722"/>
              <a:gd name="connsiteX51" fmla="*/ 118973 w 484290"/>
              <a:gd name="connsiteY51" fmla="*/ 346624 h 606722"/>
              <a:gd name="connsiteX52" fmla="*/ 118973 w 484290"/>
              <a:gd name="connsiteY52" fmla="*/ 307077 h 606722"/>
              <a:gd name="connsiteX53" fmla="*/ 144250 w 484290"/>
              <a:gd name="connsiteY53" fmla="*/ 307077 h 606722"/>
              <a:gd name="connsiteX54" fmla="*/ 144250 w 484290"/>
              <a:gd name="connsiteY54" fmla="*/ 283527 h 606722"/>
              <a:gd name="connsiteX55" fmla="*/ 167836 w 484290"/>
              <a:gd name="connsiteY55" fmla="*/ 283527 h 606722"/>
              <a:gd name="connsiteX56" fmla="*/ 119893 w 484290"/>
              <a:gd name="connsiteY56" fmla="*/ 168228 h 606722"/>
              <a:gd name="connsiteX57" fmla="*/ 149889 w 484290"/>
              <a:gd name="connsiteY57" fmla="*/ 194090 h 606722"/>
              <a:gd name="connsiteX58" fmla="*/ 80641 w 484290"/>
              <a:gd name="connsiteY58" fmla="*/ 274163 h 606722"/>
              <a:gd name="connsiteX59" fmla="*/ 80641 w 484290"/>
              <a:gd name="connsiteY59" fmla="*/ 567085 h 606722"/>
              <a:gd name="connsiteX60" fmla="*/ 403560 w 484290"/>
              <a:gd name="connsiteY60" fmla="*/ 567085 h 606722"/>
              <a:gd name="connsiteX61" fmla="*/ 403560 w 484290"/>
              <a:gd name="connsiteY61" fmla="*/ 274163 h 606722"/>
              <a:gd name="connsiteX62" fmla="*/ 334402 w 484290"/>
              <a:gd name="connsiteY62" fmla="*/ 194090 h 606722"/>
              <a:gd name="connsiteX63" fmla="*/ 364397 w 484290"/>
              <a:gd name="connsiteY63" fmla="*/ 168228 h 606722"/>
              <a:gd name="connsiteX64" fmla="*/ 484290 w 484290"/>
              <a:gd name="connsiteY64" fmla="*/ 306957 h 606722"/>
              <a:gd name="connsiteX65" fmla="*/ 454295 w 484290"/>
              <a:gd name="connsiteY65" fmla="*/ 332819 h 606722"/>
              <a:gd name="connsiteX66" fmla="*/ 443169 w 484290"/>
              <a:gd name="connsiteY66" fmla="*/ 320021 h 606722"/>
              <a:gd name="connsiteX67" fmla="*/ 443169 w 484290"/>
              <a:gd name="connsiteY67" fmla="*/ 606722 h 606722"/>
              <a:gd name="connsiteX68" fmla="*/ 41032 w 484290"/>
              <a:gd name="connsiteY68" fmla="*/ 606722 h 606722"/>
              <a:gd name="connsiteX69" fmla="*/ 41032 w 484290"/>
              <a:gd name="connsiteY69" fmla="*/ 320021 h 606722"/>
              <a:gd name="connsiteX70" fmla="*/ 29995 w 484290"/>
              <a:gd name="connsiteY70" fmla="*/ 332819 h 606722"/>
              <a:gd name="connsiteX71" fmla="*/ 0 w 484290"/>
              <a:gd name="connsiteY71" fmla="*/ 306957 h 606722"/>
              <a:gd name="connsiteX72" fmla="*/ 242100 w 484290"/>
              <a:gd name="connsiteY72" fmla="*/ 150446 h 606722"/>
              <a:gd name="connsiteX73" fmla="*/ 309005 w 484290"/>
              <a:gd name="connsiteY73" fmla="*/ 178106 h 606722"/>
              <a:gd name="connsiteX74" fmla="*/ 280980 w 484290"/>
              <a:gd name="connsiteY74" fmla="*/ 206122 h 606722"/>
              <a:gd name="connsiteX75" fmla="*/ 242100 w 484290"/>
              <a:gd name="connsiteY75" fmla="*/ 190024 h 606722"/>
              <a:gd name="connsiteX76" fmla="*/ 203310 w 484290"/>
              <a:gd name="connsiteY76" fmla="*/ 206122 h 606722"/>
              <a:gd name="connsiteX77" fmla="*/ 175284 w 484290"/>
              <a:gd name="connsiteY77" fmla="*/ 178106 h 606722"/>
              <a:gd name="connsiteX78" fmla="*/ 242100 w 484290"/>
              <a:gd name="connsiteY78" fmla="*/ 150446 h 606722"/>
              <a:gd name="connsiteX79" fmla="*/ 242110 w 484290"/>
              <a:gd name="connsiteY79" fmla="*/ 75152 h 606722"/>
              <a:gd name="connsiteX80" fmla="*/ 362283 w 484290"/>
              <a:gd name="connsiteY80" fmla="*/ 124933 h 606722"/>
              <a:gd name="connsiteX81" fmla="*/ 334332 w 484290"/>
              <a:gd name="connsiteY81" fmla="*/ 152845 h 606722"/>
              <a:gd name="connsiteX82" fmla="*/ 242110 w 484290"/>
              <a:gd name="connsiteY82" fmla="*/ 114799 h 606722"/>
              <a:gd name="connsiteX83" fmla="*/ 149978 w 484290"/>
              <a:gd name="connsiteY83" fmla="*/ 152845 h 606722"/>
              <a:gd name="connsiteX84" fmla="*/ 121937 w 484290"/>
              <a:gd name="connsiteY84" fmla="*/ 124933 h 606722"/>
              <a:gd name="connsiteX85" fmla="*/ 242110 w 484290"/>
              <a:gd name="connsiteY85" fmla="*/ 75152 h 606722"/>
              <a:gd name="connsiteX86" fmla="*/ 242101 w 484290"/>
              <a:gd name="connsiteY86" fmla="*/ 0 h 606722"/>
              <a:gd name="connsiteX87" fmla="*/ 415560 w 484290"/>
              <a:gd name="connsiteY87" fmla="*/ 71716 h 606722"/>
              <a:gd name="connsiteX88" fmla="*/ 387526 w 484290"/>
              <a:gd name="connsiteY88" fmla="*/ 99709 h 606722"/>
              <a:gd name="connsiteX89" fmla="*/ 242101 w 484290"/>
              <a:gd name="connsiteY89" fmla="*/ 39546 h 606722"/>
              <a:gd name="connsiteX90" fmla="*/ 96765 w 484290"/>
              <a:gd name="connsiteY90" fmla="*/ 99709 h 606722"/>
              <a:gd name="connsiteX91" fmla="*/ 68731 w 484290"/>
              <a:gd name="connsiteY91" fmla="*/ 71716 h 606722"/>
              <a:gd name="connsiteX92" fmla="*/ 242101 w 484290"/>
              <a:gd name="connsiteY9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84290" h="606722">
                <a:moveTo>
                  <a:pt x="183857" y="323074"/>
                </a:moveTo>
                <a:lnTo>
                  <a:pt x="183857" y="439315"/>
                </a:lnTo>
                <a:lnTo>
                  <a:pt x="300274" y="439315"/>
                </a:lnTo>
                <a:lnTo>
                  <a:pt x="300274" y="323074"/>
                </a:lnTo>
                <a:close/>
                <a:moveTo>
                  <a:pt x="167836" y="258199"/>
                </a:moveTo>
                <a:lnTo>
                  <a:pt x="207443" y="258199"/>
                </a:lnTo>
                <a:lnTo>
                  <a:pt x="207443" y="283527"/>
                </a:lnTo>
                <a:lnTo>
                  <a:pt x="222306" y="283527"/>
                </a:lnTo>
                <a:lnTo>
                  <a:pt x="222306" y="258199"/>
                </a:lnTo>
                <a:lnTo>
                  <a:pt x="261913" y="258199"/>
                </a:lnTo>
                <a:lnTo>
                  <a:pt x="261913" y="283527"/>
                </a:lnTo>
                <a:lnTo>
                  <a:pt x="276777" y="283527"/>
                </a:lnTo>
                <a:lnTo>
                  <a:pt x="276777" y="258199"/>
                </a:lnTo>
                <a:lnTo>
                  <a:pt x="316383" y="258199"/>
                </a:lnTo>
                <a:lnTo>
                  <a:pt x="316383" y="283527"/>
                </a:lnTo>
                <a:lnTo>
                  <a:pt x="339880" y="283527"/>
                </a:lnTo>
                <a:lnTo>
                  <a:pt x="339880" y="307077"/>
                </a:lnTo>
                <a:lnTo>
                  <a:pt x="365246" y="307077"/>
                </a:lnTo>
                <a:lnTo>
                  <a:pt x="365246" y="346624"/>
                </a:lnTo>
                <a:lnTo>
                  <a:pt x="339880" y="346624"/>
                </a:lnTo>
                <a:lnTo>
                  <a:pt x="339880" y="361466"/>
                </a:lnTo>
                <a:lnTo>
                  <a:pt x="365246" y="361466"/>
                </a:lnTo>
                <a:lnTo>
                  <a:pt x="365246" y="401013"/>
                </a:lnTo>
                <a:lnTo>
                  <a:pt x="339880" y="401013"/>
                </a:lnTo>
                <a:lnTo>
                  <a:pt x="339880" y="415765"/>
                </a:lnTo>
                <a:lnTo>
                  <a:pt x="365246" y="415765"/>
                </a:lnTo>
                <a:lnTo>
                  <a:pt x="365246" y="455401"/>
                </a:lnTo>
                <a:lnTo>
                  <a:pt x="339880" y="455401"/>
                </a:lnTo>
                <a:lnTo>
                  <a:pt x="339880" y="478862"/>
                </a:lnTo>
                <a:lnTo>
                  <a:pt x="316383" y="478862"/>
                </a:lnTo>
                <a:lnTo>
                  <a:pt x="316383" y="504190"/>
                </a:lnTo>
                <a:lnTo>
                  <a:pt x="276777" y="504190"/>
                </a:lnTo>
                <a:lnTo>
                  <a:pt x="276777" y="478862"/>
                </a:lnTo>
                <a:lnTo>
                  <a:pt x="261913" y="478862"/>
                </a:lnTo>
                <a:lnTo>
                  <a:pt x="261913" y="504190"/>
                </a:lnTo>
                <a:lnTo>
                  <a:pt x="222306" y="504190"/>
                </a:lnTo>
                <a:lnTo>
                  <a:pt x="222306" y="478862"/>
                </a:lnTo>
                <a:lnTo>
                  <a:pt x="207443" y="478862"/>
                </a:lnTo>
                <a:lnTo>
                  <a:pt x="207443" y="504190"/>
                </a:lnTo>
                <a:lnTo>
                  <a:pt x="167836" y="504190"/>
                </a:lnTo>
                <a:lnTo>
                  <a:pt x="167836" y="478862"/>
                </a:lnTo>
                <a:lnTo>
                  <a:pt x="144250" y="478862"/>
                </a:lnTo>
                <a:lnTo>
                  <a:pt x="144250" y="455401"/>
                </a:lnTo>
                <a:lnTo>
                  <a:pt x="118973" y="455401"/>
                </a:lnTo>
                <a:lnTo>
                  <a:pt x="118973" y="415765"/>
                </a:lnTo>
                <a:lnTo>
                  <a:pt x="144250" y="415765"/>
                </a:lnTo>
                <a:lnTo>
                  <a:pt x="144250" y="403501"/>
                </a:lnTo>
                <a:lnTo>
                  <a:pt x="118973" y="403501"/>
                </a:lnTo>
                <a:lnTo>
                  <a:pt x="118973" y="363954"/>
                </a:lnTo>
                <a:lnTo>
                  <a:pt x="144250" y="363954"/>
                </a:lnTo>
                <a:lnTo>
                  <a:pt x="144250" y="346624"/>
                </a:lnTo>
                <a:lnTo>
                  <a:pt x="118973" y="346624"/>
                </a:lnTo>
                <a:lnTo>
                  <a:pt x="118973" y="307077"/>
                </a:lnTo>
                <a:lnTo>
                  <a:pt x="144250" y="307077"/>
                </a:lnTo>
                <a:lnTo>
                  <a:pt x="144250" y="283527"/>
                </a:lnTo>
                <a:lnTo>
                  <a:pt x="167836" y="283527"/>
                </a:lnTo>
                <a:close/>
                <a:moveTo>
                  <a:pt x="119893" y="168228"/>
                </a:moveTo>
                <a:lnTo>
                  <a:pt x="149889" y="194090"/>
                </a:lnTo>
                <a:lnTo>
                  <a:pt x="80641" y="274163"/>
                </a:lnTo>
                <a:lnTo>
                  <a:pt x="80641" y="567085"/>
                </a:lnTo>
                <a:lnTo>
                  <a:pt x="403560" y="567085"/>
                </a:lnTo>
                <a:lnTo>
                  <a:pt x="403560" y="274163"/>
                </a:lnTo>
                <a:lnTo>
                  <a:pt x="334402" y="194090"/>
                </a:lnTo>
                <a:lnTo>
                  <a:pt x="364397" y="168228"/>
                </a:lnTo>
                <a:lnTo>
                  <a:pt x="484290" y="306957"/>
                </a:lnTo>
                <a:lnTo>
                  <a:pt x="454295" y="332819"/>
                </a:lnTo>
                <a:lnTo>
                  <a:pt x="443169" y="320021"/>
                </a:lnTo>
                <a:lnTo>
                  <a:pt x="443169" y="606722"/>
                </a:lnTo>
                <a:lnTo>
                  <a:pt x="41032" y="606722"/>
                </a:lnTo>
                <a:lnTo>
                  <a:pt x="41032" y="320021"/>
                </a:lnTo>
                <a:lnTo>
                  <a:pt x="29995" y="332819"/>
                </a:lnTo>
                <a:lnTo>
                  <a:pt x="0" y="306957"/>
                </a:lnTo>
                <a:close/>
                <a:moveTo>
                  <a:pt x="242100" y="150446"/>
                </a:moveTo>
                <a:cubicBezTo>
                  <a:pt x="267368" y="150446"/>
                  <a:pt x="291122" y="160229"/>
                  <a:pt x="309005" y="178106"/>
                </a:cubicBezTo>
                <a:lnTo>
                  <a:pt x="280980" y="206122"/>
                </a:lnTo>
                <a:cubicBezTo>
                  <a:pt x="270570" y="195716"/>
                  <a:pt x="256780" y="190024"/>
                  <a:pt x="242100" y="190024"/>
                </a:cubicBezTo>
                <a:cubicBezTo>
                  <a:pt x="227420" y="190024"/>
                  <a:pt x="213630" y="195716"/>
                  <a:pt x="203310" y="206122"/>
                </a:cubicBezTo>
                <a:lnTo>
                  <a:pt x="175284" y="178106"/>
                </a:lnTo>
                <a:cubicBezTo>
                  <a:pt x="193078" y="160229"/>
                  <a:pt x="216833" y="150446"/>
                  <a:pt x="242100" y="150446"/>
                </a:cubicBezTo>
                <a:close/>
                <a:moveTo>
                  <a:pt x="242110" y="75152"/>
                </a:moveTo>
                <a:cubicBezTo>
                  <a:pt x="287509" y="75152"/>
                  <a:pt x="330237" y="92842"/>
                  <a:pt x="362283" y="124933"/>
                </a:cubicBezTo>
                <a:lnTo>
                  <a:pt x="334332" y="152845"/>
                </a:lnTo>
                <a:cubicBezTo>
                  <a:pt x="309674" y="128310"/>
                  <a:pt x="276916" y="114799"/>
                  <a:pt x="242110" y="114799"/>
                </a:cubicBezTo>
                <a:cubicBezTo>
                  <a:pt x="207305" y="114799"/>
                  <a:pt x="174635" y="128310"/>
                  <a:pt x="149978" y="152845"/>
                </a:cubicBezTo>
                <a:lnTo>
                  <a:pt x="121937" y="124933"/>
                </a:lnTo>
                <a:cubicBezTo>
                  <a:pt x="154072" y="92842"/>
                  <a:pt x="196712" y="75152"/>
                  <a:pt x="242110" y="75152"/>
                </a:cubicBezTo>
                <a:close/>
                <a:moveTo>
                  <a:pt x="242101" y="0"/>
                </a:moveTo>
                <a:cubicBezTo>
                  <a:pt x="307604" y="0"/>
                  <a:pt x="369192" y="25505"/>
                  <a:pt x="415560" y="71716"/>
                </a:cubicBezTo>
                <a:lnTo>
                  <a:pt x="387526" y="99709"/>
                </a:lnTo>
                <a:cubicBezTo>
                  <a:pt x="348722" y="60963"/>
                  <a:pt x="297014" y="39546"/>
                  <a:pt x="242101" y="39546"/>
                </a:cubicBezTo>
                <a:cubicBezTo>
                  <a:pt x="187189" y="39546"/>
                  <a:pt x="135569" y="60963"/>
                  <a:pt x="96765" y="99709"/>
                </a:cubicBezTo>
                <a:lnTo>
                  <a:pt x="68731" y="71716"/>
                </a:lnTo>
                <a:cubicBezTo>
                  <a:pt x="115010" y="25505"/>
                  <a:pt x="176598" y="0"/>
                  <a:pt x="242101" y="0"/>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Freeform 472">
            <a:extLst>
              <a:ext uri="{FF2B5EF4-FFF2-40B4-BE49-F238E27FC236}">
                <a16:creationId xmlns:a16="http://schemas.microsoft.com/office/drawing/2014/main" id="{C9A2B3CF-CDF6-4C11-A1EB-AD01EC3D92C2}"/>
              </a:ext>
            </a:extLst>
          </p:cNvPr>
          <p:cNvSpPr>
            <a:spLocks noEditPoints="1"/>
          </p:cNvSpPr>
          <p:nvPr userDrawn="1"/>
        </p:nvSpPr>
        <p:spPr bwMode="auto">
          <a:xfrm>
            <a:off x="3380805" y="2166267"/>
            <a:ext cx="434431" cy="515955"/>
          </a:xfrm>
          <a:custGeom>
            <a:avLst/>
            <a:gdLst>
              <a:gd name="T0" fmla="*/ 72 w 144"/>
              <a:gd name="T1" fmla="*/ 72 h 176"/>
              <a:gd name="T2" fmla="*/ 72 w 144"/>
              <a:gd name="T3" fmla="*/ 64 h 176"/>
              <a:gd name="T4" fmla="*/ 20 w 144"/>
              <a:gd name="T5" fmla="*/ 68 h 176"/>
              <a:gd name="T6" fmla="*/ 136 w 144"/>
              <a:gd name="T7" fmla="*/ 16 h 176"/>
              <a:gd name="T8" fmla="*/ 116 w 144"/>
              <a:gd name="T9" fmla="*/ 4 h 176"/>
              <a:gd name="T10" fmla="*/ 108 w 144"/>
              <a:gd name="T11" fmla="*/ 4 h 176"/>
              <a:gd name="T12" fmla="*/ 100 w 144"/>
              <a:gd name="T13" fmla="*/ 16 h 176"/>
              <a:gd name="T14" fmla="*/ 96 w 144"/>
              <a:gd name="T15" fmla="*/ 0 h 176"/>
              <a:gd name="T16" fmla="*/ 92 w 144"/>
              <a:gd name="T17" fmla="*/ 16 h 176"/>
              <a:gd name="T18" fmla="*/ 84 w 144"/>
              <a:gd name="T19" fmla="*/ 4 h 176"/>
              <a:gd name="T20" fmla="*/ 76 w 144"/>
              <a:gd name="T21" fmla="*/ 4 h 176"/>
              <a:gd name="T22" fmla="*/ 68 w 144"/>
              <a:gd name="T23" fmla="*/ 16 h 176"/>
              <a:gd name="T24" fmla="*/ 64 w 144"/>
              <a:gd name="T25" fmla="*/ 0 h 176"/>
              <a:gd name="T26" fmla="*/ 60 w 144"/>
              <a:gd name="T27" fmla="*/ 16 h 176"/>
              <a:gd name="T28" fmla="*/ 52 w 144"/>
              <a:gd name="T29" fmla="*/ 4 h 176"/>
              <a:gd name="T30" fmla="*/ 44 w 144"/>
              <a:gd name="T31" fmla="*/ 4 h 176"/>
              <a:gd name="T32" fmla="*/ 36 w 144"/>
              <a:gd name="T33" fmla="*/ 16 h 176"/>
              <a:gd name="T34" fmla="*/ 32 w 144"/>
              <a:gd name="T35" fmla="*/ 0 h 176"/>
              <a:gd name="T36" fmla="*/ 28 w 144"/>
              <a:gd name="T37" fmla="*/ 16 h 176"/>
              <a:gd name="T38" fmla="*/ 0 w 144"/>
              <a:gd name="T39" fmla="*/ 24 h 176"/>
              <a:gd name="T40" fmla="*/ 8 w 144"/>
              <a:gd name="T41" fmla="*/ 176 h 176"/>
              <a:gd name="T42" fmla="*/ 144 w 144"/>
              <a:gd name="T43" fmla="*/ 168 h 176"/>
              <a:gd name="T44" fmla="*/ 136 w 144"/>
              <a:gd name="T45" fmla="*/ 16 h 176"/>
              <a:gd name="T46" fmla="*/ 8 w 144"/>
              <a:gd name="T47" fmla="*/ 144 h 176"/>
              <a:gd name="T48" fmla="*/ 8 w 144"/>
              <a:gd name="T49" fmla="*/ 168 h 176"/>
              <a:gd name="T50" fmla="*/ 44 w 144"/>
              <a:gd name="T51" fmla="*/ 168 h 176"/>
              <a:gd name="T52" fmla="*/ 8 w 144"/>
              <a:gd name="T53" fmla="*/ 24 h 176"/>
              <a:gd name="T54" fmla="*/ 28 w 144"/>
              <a:gd name="T55" fmla="*/ 36 h 176"/>
              <a:gd name="T56" fmla="*/ 36 w 144"/>
              <a:gd name="T57" fmla="*/ 36 h 176"/>
              <a:gd name="T58" fmla="*/ 44 w 144"/>
              <a:gd name="T59" fmla="*/ 24 h 176"/>
              <a:gd name="T60" fmla="*/ 48 w 144"/>
              <a:gd name="T61" fmla="*/ 40 h 176"/>
              <a:gd name="T62" fmla="*/ 52 w 144"/>
              <a:gd name="T63" fmla="*/ 24 h 176"/>
              <a:gd name="T64" fmla="*/ 60 w 144"/>
              <a:gd name="T65" fmla="*/ 36 h 176"/>
              <a:gd name="T66" fmla="*/ 68 w 144"/>
              <a:gd name="T67" fmla="*/ 36 h 176"/>
              <a:gd name="T68" fmla="*/ 76 w 144"/>
              <a:gd name="T69" fmla="*/ 24 h 176"/>
              <a:gd name="T70" fmla="*/ 80 w 144"/>
              <a:gd name="T71" fmla="*/ 40 h 176"/>
              <a:gd name="T72" fmla="*/ 84 w 144"/>
              <a:gd name="T73" fmla="*/ 24 h 176"/>
              <a:gd name="T74" fmla="*/ 92 w 144"/>
              <a:gd name="T75" fmla="*/ 36 h 176"/>
              <a:gd name="T76" fmla="*/ 100 w 144"/>
              <a:gd name="T77" fmla="*/ 36 h 176"/>
              <a:gd name="T78" fmla="*/ 108 w 144"/>
              <a:gd name="T79" fmla="*/ 24 h 176"/>
              <a:gd name="T80" fmla="*/ 112 w 144"/>
              <a:gd name="T81" fmla="*/ 40 h 176"/>
              <a:gd name="T82" fmla="*/ 116 w 144"/>
              <a:gd name="T83" fmla="*/ 24 h 176"/>
              <a:gd name="T84" fmla="*/ 136 w 144"/>
              <a:gd name="T85" fmla="*/ 168 h 176"/>
              <a:gd name="T86" fmla="*/ 24 w 144"/>
              <a:gd name="T87" fmla="*/ 96 h 176"/>
              <a:gd name="T88" fmla="*/ 124 w 144"/>
              <a:gd name="T89" fmla="*/ 92 h 176"/>
              <a:gd name="T90" fmla="*/ 24 w 144"/>
              <a:gd name="T91" fmla="*/ 88 h 176"/>
              <a:gd name="T92" fmla="*/ 96 w 144"/>
              <a:gd name="T93" fmla="*/ 112 h 176"/>
              <a:gd name="T94" fmla="*/ 20 w 144"/>
              <a:gd name="T95" fmla="*/ 116 h 176"/>
              <a:gd name="T96" fmla="*/ 96 w 144"/>
              <a:gd name="T97" fmla="*/ 120 h 176"/>
              <a:gd name="T98" fmla="*/ 96 w 144"/>
              <a:gd name="T99"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4" h="176">
                <a:moveTo>
                  <a:pt x="24" y="72"/>
                </a:moveTo>
                <a:cubicBezTo>
                  <a:pt x="72" y="72"/>
                  <a:pt x="72" y="72"/>
                  <a:pt x="72" y="72"/>
                </a:cubicBezTo>
                <a:cubicBezTo>
                  <a:pt x="74" y="72"/>
                  <a:pt x="76" y="70"/>
                  <a:pt x="76" y="68"/>
                </a:cubicBezTo>
                <a:cubicBezTo>
                  <a:pt x="76" y="66"/>
                  <a:pt x="74" y="64"/>
                  <a:pt x="72" y="64"/>
                </a:cubicBezTo>
                <a:cubicBezTo>
                  <a:pt x="24" y="64"/>
                  <a:pt x="24" y="64"/>
                  <a:pt x="24" y="64"/>
                </a:cubicBezTo>
                <a:cubicBezTo>
                  <a:pt x="22" y="64"/>
                  <a:pt x="20" y="66"/>
                  <a:pt x="20" y="68"/>
                </a:cubicBezTo>
                <a:cubicBezTo>
                  <a:pt x="20" y="70"/>
                  <a:pt x="22" y="72"/>
                  <a:pt x="24" y="72"/>
                </a:cubicBezTo>
                <a:close/>
                <a:moveTo>
                  <a:pt x="136" y="16"/>
                </a:moveTo>
                <a:cubicBezTo>
                  <a:pt x="116" y="16"/>
                  <a:pt x="116" y="16"/>
                  <a:pt x="116" y="16"/>
                </a:cubicBezTo>
                <a:cubicBezTo>
                  <a:pt x="116" y="4"/>
                  <a:pt x="116" y="4"/>
                  <a:pt x="116" y="4"/>
                </a:cubicBezTo>
                <a:cubicBezTo>
                  <a:pt x="116" y="2"/>
                  <a:pt x="114" y="0"/>
                  <a:pt x="112" y="0"/>
                </a:cubicBezTo>
                <a:cubicBezTo>
                  <a:pt x="110" y="0"/>
                  <a:pt x="108" y="2"/>
                  <a:pt x="108" y="4"/>
                </a:cubicBezTo>
                <a:cubicBezTo>
                  <a:pt x="108" y="16"/>
                  <a:pt x="108" y="16"/>
                  <a:pt x="108" y="16"/>
                </a:cubicBezTo>
                <a:cubicBezTo>
                  <a:pt x="100" y="16"/>
                  <a:pt x="100" y="16"/>
                  <a:pt x="100" y="16"/>
                </a:cubicBezTo>
                <a:cubicBezTo>
                  <a:pt x="100" y="4"/>
                  <a:pt x="100" y="4"/>
                  <a:pt x="100" y="4"/>
                </a:cubicBezTo>
                <a:cubicBezTo>
                  <a:pt x="100" y="2"/>
                  <a:pt x="98" y="0"/>
                  <a:pt x="96" y="0"/>
                </a:cubicBezTo>
                <a:cubicBezTo>
                  <a:pt x="94" y="0"/>
                  <a:pt x="92" y="2"/>
                  <a:pt x="92" y="4"/>
                </a:cubicBezTo>
                <a:cubicBezTo>
                  <a:pt x="92" y="16"/>
                  <a:pt x="92" y="16"/>
                  <a:pt x="92" y="16"/>
                </a:cubicBezTo>
                <a:cubicBezTo>
                  <a:pt x="84" y="16"/>
                  <a:pt x="84" y="16"/>
                  <a:pt x="84" y="16"/>
                </a:cubicBezTo>
                <a:cubicBezTo>
                  <a:pt x="84" y="4"/>
                  <a:pt x="84" y="4"/>
                  <a:pt x="84" y="4"/>
                </a:cubicBezTo>
                <a:cubicBezTo>
                  <a:pt x="84" y="2"/>
                  <a:pt x="82" y="0"/>
                  <a:pt x="80" y="0"/>
                </a:cubicBezTo>
                <a:cubicBezTo>
                  <a:pt x="78" y="0"/>
                  <a:pt x="76" y="2"/>
                  <a:pt x="76" y="4"/>
                </a:cubicBezTo>
                <a:cubicBezTo>
                  <a:pt x="76" y="16"/>
                  <a:pt x="76" y="16"/>
                  <a:pt x="76" y="16"/>
                </a:cubicBezTo>
                <a:cubicBezTo>
                  <a:pt x="68" y="16"/>
                  <a:pt x="68" y="16"/>
                  <a:pt x="68" y="16"/>
                </a:cubicBezTo>
                <a:cubicBezTo>
                  <a:pt x="68" y="4"/>
                  <a:pt x="68" y="4"/>
                  <a:pt x="68" y="4"/>
                </a:cubicBezTo>
                <a:cubicBezTo>
                  <a:pt x="68" y="2"/>
                  <a:pt x="66" y="0"/>
                  <a:pt x="64" y="0"/>
                </a:cubicBezTo>
                <a:cubicBezTo>
                  <a:pt x="62" y="0"/>
                  <a:pt x="60" y="2"/>
                  <a:pt x="60" y="4"/>
                </a:cubicBezTo>
                <a:cubicBezTo>
                  <a:pt x="60" y="16"/>
                  <a:pt x="60" y="16"/>
                  <a:pt x="60" y="16"/>
                </a:cubicBezTo>
                <a:cubicBezTo>
                  <a:pt x="52" y="16"/>
                  <a:pt x="52" y="16"/>
                  <a:pt x="52" y="16"/>
                </a:cubicBezTo>
                <a:cubicBezTo>
                  <a:pt x="52" y="4"/>
                  <a:pt x="52" y="4"/>
                  <a:pt x="52" y="4"/>
                </a:cubicBezTo>
                <a:cubicBezTo>
                  <a:pt x="52" y="2"/>
                  <a:pt x="50" y="0"/>
                  <a:pt x="48" y="0"/>
                </a:cubicBezTo>
                <a:cubicBezTo>
                  <a:pt x="46" y="0"/>
                  <a:pt x="44" y="2"/>
                  <a:pt x="44" y="4"/>
                </a:cubicBezTo>
                <a:cubicBezTo>
                  <a:pt x="44" y="16"/>
                  <a:pt x="44" y="16"/>
                  <a:pt x="44" y="16"/>
                </a:cubicBezTo>
                <a:cubicBezTo>
                  <a:pt x="36" y="16"/>
                  <a:pt x="36" y="16"/>
                  <a:pt x="36" y="16"/>
                </a:cubicBezTo>
                <a:cubicBezTo>
                  <a:pt x="36" y="4"/>
                  <a:pt x="36" y="4"/>
                  <a:pt x="36" y="4"/>
                </a:cubicBezTo>
                <a:cubicBezTo>
                  <a:pt x="36" y="2"/>
                  <a:pt x="34" y="0"/>
                  <a:pt x="32" y="0"/>
                </a:cubicBezTo>
                <a:cubicBezTo>
                  <a:pt x="30" y="0"/>
                  <a:pt x="28" y="2"/>
                  <a:pt x="28" y="4"/>
                </a:cubicBezTo>
                <a:cubicBezTo>
                  <a:pt x="28" y="16"/>
                  <a:pt x="28" y="16"/>
                  <a:pt x="28" y="16"/>
                </a:cubicBezTo>
                <a:cubicBezTo>
                  <a:pt x="8" y="16"/>
                  <a:pt x="8" y="16"/>
                  <a:pt x="8" y="16"/>
                </a:cubicBezTo>
                <a:cubicBezTo>
                  <a:pt x="4" y="16"/>
                  <a:pt x="0" y="20"/>
                  <a:pt x="0" y="24"/>
                </a:cubicBezTo>
                <a:cubicBezTo>
                  <a:pt x="0" y="168"/>
                  <a:pt x="0" y="168"/>
                  <a:pt x="0" y="168"/>
                </a:cubicBezTo>
                <a:cubicBezTo>
                  <a:pt x="0" y="172"/>
                  <a:pt x="4" y="176"/>
                  <a:pt x="8" y="176"/>
                </a:cubicBezTo>
                <a:cubicBezTo>
                  <a:pt x="136" y="176"/>
                  <a:pt x="136" y="176"/>
                  <a:pt x="136" y="176"/>
                </a:cubicBezTo>
                <a:cubicBezTo>
                  <a:pt x="140" y="176"/>
                  <a:pt x="144" y="172"/>
                  <a:pt x="144" y="168"/>
                </a:cubicBezTo>
                <a:cubicBezTo>
                  <a:pt x="144" y="24"/>
                  <a:pt x="144" y="24"/>
                  <a:pt x="144" y="24"/>
                </a:cubicBezTo>
                <a:cubicBezTo>
                  <a:pt x="144" y="20"/>
                  <a:pt x="140" y="16"/>
                  <a:pt x="136" y="16"/>
                </a:cubicBezTo>
                <a:close/>
                <a:moveTo>
                  <a:pt x="8" y="168"/>
                </a:moveTo>
                <a:cubicBezTo>
                  <a:pt x="8" y="144"/>
                  <a:pt x="8" y="144"/>
                  <a:pt x="8" y="144"/>
                </a:cubicBezTo>
                <a:cubicBezTo>
                  <a:pt x="32" y="168"/>
                  <a:pt x="32" y="168"/>
                  <a:pt x="32" y="168"/>
                </a:cubicBezTo>
                <a:lnTo>
                  <a:pt x="8" y="168"/>
                </a:lnTo>
                <a:close/>
                <a:moveTo>
                  <a:pt x="136" y="168"/>
                </a:moveTo>
                <a:cubicBezTo>
                  <a:pt x="44" y="168"/>
                  <a:pt x="44" y="168"/>
                  <a:pt x="44" y="168"/>
                </a:cubicBezTo>
                <a:cubicBezTo>
                  <a:pt x="8" y="132"/>
                  <a:pt x="8" y="132"/>
                  <a:pt x="8" y="132"/>
                </a:cubicBezTo>
                <a:cubicBezTo>
                  <a:pt x="8" y="24"/>
                  <a:pt x="8" y="24"/>
                  <a:pt x="8" y="24"/>
                </a:cubicBezTo>
                <a:cubicBezTo>
                  <a:pt x="28" y="24"/>
                  <a:pt x="28" y="24"/>
                  <a:pt x="28" y="24"/>
                </a:cubicBezTo>
                <a:cubicBezTo>
                  <a:pt x="28" y="36"/>
                  <a:pt x="28" y="36"/>
                  <a:pt x="28" y="36"/>
                </a:cubicBezTo>
                <a:cubicBezTo>
                  <a:pt x="28" y="38"/>
                  <a:pt x="30" y="40"/>
                  <a:pt x="32" y="40"/>
                </a:cubicBezTo>
                <a:cubicBezTo>
                  <a:pt x="34" y="40"/>
                  <a:pt x="36" y="38"/>
                  <a:pt x="36" y="36"/>
                </a:cubicBezTo>
                <a:cubicBezTo>
                  <a:pt x="36" y="24"/>
                  <a:pt x="36" y="24"/>
                  <a:pt x="36" y="24"/>
                </a:cubicBezTo>
                <a:cubicBezTo>
                  <a:pt x="44" y="24"/>
                  <a:pt x="44" y="24"/>
                  <a:pt x="44" y="24"/>
                </a:cubicBezTo>
                <a:cubicBezTo>
                  <a:pt x="44" y="36"/>
                  <a:pt x="44" y="36"/>
                  <a:pt x="44" y="36"/>
                </a:cubicBezTo>
                <a:cubicBezTo>
                  <a:pt x="44" y="38"/>
                  <a:pt x="46" y="40"/>
                  <a:pt x="48" y="40"/>
                </a:cubicBezTo>
                <a:cubicBezTo>
                  <a:pt x="50" y="40"/>
                  <a:pt x="52" y="38"/>
                  <a:pt x="52" y="36"/>
                </a:cubicBezTo>
                <a:cubicBezTo>
                  <a:pt x="52" y="24"/>
                  <a:pt x="52" y="24"/>
                  <a:pt x="52" y="24"/>
                </a:cubicBezTo>
                <a:cubicBezTo>
                  <a:pt x="60" y="24"/>
                  <a:pt x="60" y="24"/>
                  <a:pt x="60" y="24"/>
                </a:cubicBezTo>
                <a:cubicBezTo>
                  <a:pt x="60" y="36"/>
                  <a:pt x="60" y="36"/>
                  <a:pt x="60" y="36"/>
                </a:cubicBezTo>
                <a:cubicBezTo>
                  <a:pt x="60" y="38"/>
                  <a:pt x="62" y="40"/>
                  <a:pt x="64" y="40"/>
                </a:cubicBezTo>
                <a:cubicBezTo>
                  <a:pt x="66" y="40"/>
                  <a:pt x="68" y="38"/>
                  <a:pt x="68" y="36"/>
                </a:cubicBezTo>
                <a:cubicBezTo>
                  <a:pt x="68" y="24"/>
                  <a:pt x="68" y="24"/>
                  <a:pt x="68" y="24"/>
                </a:cubicBezTo>
                <a:cubicBezTo>
                  <a:pt x="76" y="24"/>
                  <a:pt x="76" y="24"/>
                  <a:pt x="76" y="24"/>
                </a:cubicBezTo>
                <a:cubicBezTo>
                  <a:pt x="76" y="36"/>
                  <a:pt x="76" y="36"/>
                  <a:pt x="76" y="36"/>
                </a:cubicBezTo>
                <a:cubicBezTo>
                  <a:pt x="76" y="38"/>
                  <a:pt x="78" y="40"/>
                  <a:pt x="80" y="40"/>
                </a:cubicBezTo>
                <a:cubicBezTo>
                  <a:pt x="82" y="40"/>
                  <a:pt x="84" y="38"/>
                  <a:pt x="84" y="36"/>
                </a:cubicBezTo>
                <a:cubicBezTo>
                  <a:pt x="84" y="24"/>
                  <a:pt x="84" y="24"/>
                  <a:pt x="84" y="24"/>
                </a:cubicBezTo>
                <a:cubicBezTo>
                  <a:pt x="92" y="24"/>
                  <a:pt x="92" y="24"/>
                  <a:pt x="92" y="24"/>
                </a:cubicBezTo>
                <a:cubicBezTo>
                  <a:pt x="92" y="36"/>
                  <a:pt x="92" y="36"/>
                  <a:pt x="92" y="36"/>
                </a:cubicBezTo>
                <a:cubicBezTo>
                  <a:pt x="92" y="38"/>
                  <a:pt x="94" y="40"/>
                  <a:pt x="96" y="40"/>
                </a:cubicBezTo>
                <a:cubicBezTo>
                  <a:pt x="98" y="40"/>
                  <a:pt x="100" y="38"/>
                  <a:pt x="100" y="36"/>
                </a:cubicBezTo>
                <a:cubicBezTo>
                  <a:pt x="100" y="24"/>
                  <a:pt x="100" y="24"/>
                  <a:pt x="100" y="24"/>
                </a:cubicBezTo>
                <a:cubicBezTo>
                  <a:pt x="108" y="24"/>
                  <a:pt x="108" y="24"/>
                  <a:pt x="108" y="24"/>
                </a:cubicBezTo>
                <a:cubicBezTo>
                  <a:pt x="108" y="36"/>
                  <a:pt x="108" y="36"/>
                  <a:pt x="108" y="36"/>
                </a:cubicBezTo>
                <a:cubicBezTo>
                  <a:pt x="108" y="38"/>
                  <a:pt x="110" y="40"/>
                  <a:pt x="112" y="40"/>
                </a:cubicBezTo>
                <a:cubicBezTo>
                  <a:pt x="114" y="40"/>
                  <a:pt x="116" y="38"/>
                  <a:pt x="116" y="36"/>
                </a:cubicBezTo>
                <a:cubicBezTo>
                  <a:pt x="116" y="24"/>
                  <a:pt x="116" y="24"/>
                  <a:pt x="116" y="24"/>
                </a:cubicBezTo>
                <a:cubicBezTo>
                  <a:pt x="136" y="24"/>
                  <a:pt x="136" y="24"/>
                  <a:pt x="136" y="24"/>
                </a:cubicBezTo>
                <a:lnTo>
                  <a:pt x="136" y="168"/>
                </a:lnTo>
                <a:close/>
                <a:moveTo>
                  <a:pt x="20" y="92"/>
                </a:moveTo>
                <a:cubicBezTo>
                  <a:pt x="20" y="94"/>
                  <a:pt x="22" y="96"/>
                  <a:pt x="24" y="96"/>
                </a:cubicBezTo>
                <a:cubicBezTo>
                  <a:pt x="120" y="96"/>
                  <a:pt x="120" y="96"/>
                  <a:pt x="120" y="96"/>
                </a:cubicBezTo>
                <a:cubicBezTo>
                  <a:pt x="122" y="96"/>
                  <a:pt x="124" y="94"/>
                  <a:pt x="124" y="92"/>
                </a:cubicBezTo>
                <a:cubicBezTo>
                  <a:pt x="124" y="90"/>
                  <a:pt x="122" y="88"/>
                  <a:pt x="120" y="88"/>
                </a:cubicBezTo>
                <a:cubicBezTo>
                  <a:pt x="24" y="88"/>
                  <a:pt x="24" y="88"/>
                  <a:pt x="24" y="88"/>
                </a:cubicBezTo>
                <a:cubicBezTo>
                  <a:pt x="22" y="88"/>
                  <a:pt x="20" y="90"/>
                  <a:pt x="20" y="92"/>
                </a:cubicBezTo>
                <a:close/>
                <a:moveTo>
                  <a:pt x="96" y="112"/>
                </a:moveTo>
                <a:cubicBezTo>
                  <a:pt x="24" y="112"/>
                  <a:pt x="24" y="112"/>
                  <a:pt x="24" y="112"/>
                </a:cubicBezTo>
                <a:cubicBezTo>
                  <a:pt x="22" y="112"/>
                  <a:pt x="20" y="114"/>
                  <a:pt x="20" y="116"/>
                </a:cubicBezTo>
                <a:cubicBezTo>
                  <a:pt x="20" y="118"/>
                  <a:pt x="22" y="120"/>
                  <a:pt x="24" y="120"/>
                </a:cubicBezTo>
                <a:cubicBezTo>
                  <a:pt x="96" y="120"/>
                  <a:pt x="96" y="120"/>
                  <a:pt x="96" y="120"/>
                </a:cubicBezTo>
                <a:cubicBezTo>
                  <a:pt x="98" y="120"/>
                  <a:pt x="100" y="118"/>
                  <a:pt x="100" y="116"/>
                </a:cubicBezTo>
                <a:cubicBezTo>
                  <a:pt x="100" y="114"/>
                  <a:pt x="98" y="112"/>
                  <a:pt x="96" y="112"/>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Freeform 473">
            <a:extLst>
              <a:ext uri="{FF2B5EF4-FFF2-40B4-BE49-F238E27FC236}">
                <a16:creationId xmlns:a16="http://schemas.microsoft.com/office/drawing/2014/main" id="{D41AFFF3-D4E3-4939-A764-229AD0A68D9A}"/>
              </a:ext>
            </a:extLst>
          </p:cNvPr>
          <p:cNvSpPr>
            <a:spLocks noEditPoints="1"/>
          </p:cNvSpPr>
          <p:nvPr userDrawn="1"/>
        </p:nvSpPr>
        <p:spPr bwMode="auto">
          <a:xfrm>
            <a:off x="4385427" y="2166267"/>
            <a:ext cx="420859" cy="515955"/>
          </a:xfrm>
          <a:custGeom>
            <a:avLst/>
            <a:gdLst>
              <a:gd name="T0" fmla="*/ 28 w 144"/>
              <a:gd name="T1" fmla="*/ 88 h 176"/>
              <a:gd name="T2" fmla="*/ 76 w 144"/>
              <a:gd name="T3" fmla="*/ 88 h 176"/>
              <a:gd name="T4" fmla="*/ 80 w 144"/>
              <a:gd name="T5" fmla="*/ 84 h 176"/>
              <a:gd name="T6" fmla="*/ 76 w 144"/>
              <a:gd name="T7" fmla="*/ 80 h 176"/>
              <a:gd name="T8" fmla="*/ 28 w 144"/>
              <a:gd name="T9" fmla="*/ 80 h 176"/>
              <a:gd name="T10" fmla="*/ 24 w 144"/>
              <a:gd name="T11" fmla="*/ 84 h 176"/>
              <a:gd name="T12" fmla="*/ 28 w 144"/>
              <a:gd name="T13" fmla="*/ 88 h 176"/>
              <a:gd name="T14" fmla="*/ 28 w 144"/>
              <a:gd name="T15" fmla="*/ 112 h 176"/>
              <a:gd name="T16" fmla="*/ 116 w 144"/>
              <a:gd name="T17" fmla="*/ 112 h 176"/>
              <a:gd name="T18" fmla="*/ 120 w 144"/>
              <a:gd name="T19" fmla="*/ 108 h 176"/>
              <a:gd name="T20" fmla="*/ 116 w 144"/>
              <a:gd name="T21" fmla="*/ 104 h 176"/>
              <a:gd name="T22" fmla="*/ 28 w 144"/>
              <a:gd name="T23" fmla="*/ 104 h 176"/>
              <a:gd name="T24" fmla="*/ 24 w 144"/>
              <a:gd name="T25" fmla="*/ 108 h 176"/>
              <a:gd name="T26" fmla="*/ 28 w 144"/>
              <a:gd name="T27" fmla="*/ 112 h 176"/>
              <a:gd name="T28" fmla="*/ 28 w 144"/>
              <a:gd name="T29" fmla="*/ 136 h 176"/>
              <a:gd name="T30" fmla="*/ 100 w 144"/>
              <a:gd name="T31" fmla="*/ 136 h 176"/>
              <a:gd name="T32" fmla="*/ 104 w 144"/>
              <a:gd name="T33" fmla="*/ 132 h 176"/>
              <a:gd name="T34" fmla="*/ 100 w 144"/>
              <a:gd name="T35" fmla="*/ 128 h 176"/>
              <a:gd name="T36" fmla="*/ 28 w 144"/>
              <a:gd name="T37" fmla="*/ 128 h 176"/>
              <a:gd name="T38" fmla="*/ 24 w 144"/>
              <a:gd name="T39" fmla="*/ 132 h 176"/>
              <a:gd name="T40" fmla="*/ 28 w 144"/>
              <a:gd name="T41" fmla="*/ 136 h 176"/>
              <a:gd name="T42" fmla="*/ 136 w 144"/>
              <a:gd name="T43" fmla="*/ 24 h 176"/>
              <a:gd name="T44" fmla="*/ 104 w 144"/>
              <a:gd name="T45" fmla="*/ 24 h 176"/>
              <a:gd name="T46" fmla="*/ 104 w 144"/>
              <a:gd name="T47" fmla="*/ 16 h 176"/>
              <a:gd name="T48" fmla="*/ 96 w 144"/>
              <a:gd name="T49" fmla="*/ 8 h 176"/>
              <a:gd name="T50" fmla="*/ 80 w 144"/>
              <a:gd name="T51" fmla="*/ 8 h 176"/>
              <a:gd name="T52" fmla="*/ 72 w 144"/>
              <a:gd name="T53" fmla="*/ 0 h 176"/>
              <a:gd name="T54" fmla="*/ 64 w 144"/>
              <a:gd name="T55" fmla="*/ 8 h 176"/>
              <a:gd name="T56" fmla="*/ 48 w 144"/>
              <a:gd name="T57" fmla="*/ 8 h 176"/>
              <a:gd name="T58" fmla="*/ 40 w 144"/>
              <a:gd name="T59" fmla="*/ 16 h 176"/>
              <a:gd name="T60" fmla="*/ 40 w 144"/>
              <a:gd name="T61" fmla="*/ 24 h 176"/>
              <a:gd name="T62" fmla="*/ 8 w 144"/>
              <a:gd name="T63" fmla="*/ 24 h 176"/>
              <a:gd name="T64" fmla="*/ 0 w 144"/>
              <a:gd name="T65" fmla="*/ 32 h 176"/>
              <a:gd name="T66" fmla="*/ 0 w 144"/>
              <a:gd name="T67" fmla="*/ 168 h 176"/>
              <a:gd name="T68" fmla="*/ 8 w 144"/>
              <a:gd name="T69" fmla="*/ 176 h 176"/>
              <a:gd name="T70" fmla="*/ 136 w 144"/>
              <a:gd name="T71" fmla="*/ 176 h 176"/>
              <a:gd name="T72" fmla="*/ 144 w 144"/>
              <a:gd name="T73" fmla="*/ 168 h 176"/>
              <a:gd name="T74" fmla="*/ 144 w 144"/>
              <a:gd name="T75" fmla="*/ 32 h 176"/>
              <a:gd name="T76" fmla="*/ 136 w 144"/>
              <a:gd name="T77" fmla="*/ 24 h 176"/>
              <a:gd name="T78" fmla="*/ 48 w 144"/>
              <a:gd name="T79" fmla="*/ 16 h 176"/>
              <a:gd name="T80" fmla="*/ 96 w 144"/>
              <a:gd name="T81" fmla="*/ 16 h 176"/>
              <a:gd name="T82" fmla="*/ 96 w 144"/>
              <a:gd name="T83" fmla="*/ 32 h 176"/>
              <a:gd name="T84" fmla="*/ 48 w 144"/>
              <a:gd name="T85" fmla="*/ 32 h 176"/>
              <a:gd name="T86" fmla="*/ 48 w 144"/>
              <a:gd name="T87" fmla="*/ 16 h 176"/>
              <a:gd name="T88" fmla="*/ 136 w 144"/>
              <a:gd name="T89" fmla="*/ 168 h 176"/>
              <a:gd name="T90" fmla="*/ 8 w 144"/>
              <a:gd name="T91" fmla="*/ 168 h 176"/>
              <a:gd name="T92" fmla="*/ 8 w 144"/>
              <a:gd name="T93" fmla="*/ 56 h 176"/>
              <a:gd name="T94" fmla="*/ 136 w 144"/>
              <a:gd name="T95" fmla="*/ 56 h 176"/>
              <a:gd name="T96" fmla="*/ 136 w 144"/>
              <a:gd name="T97" fmla="*/ 168 h 176"/>
              <a:gd name="T98" fmla="*/ 136 w 144"/>
              <a:gd name="T99" fmla="*/ 48 h 176"/>
              <a:gd name="T100" fmla="*/ 8 w 144"/>
              <a:gd name="T101" fmla="*/ 48 h 176"/>
              <a:gd name="T102" fmla="*/ 8 w 144"/>
              <a:gd name="T103" fmla="*/ 32 h 176"/>
              <a:gd name="T104" fmla="*/ 40 w 144"/>
              <a:gd name="T105" fmla="*/ 32 h 176"/>
              <a:gd name="T106" fmla="*/ 48 w 144"/>
              <a:gd name="T107" fmla="*/ 40 h 176"/>
              <a:gd name="T108" fmla="*/ 96 w 144"/>
              <a:gd name="T109" fmla="*/ 40 h 176"/>
              <a:gd name="T110" fmla="*/ 104 w 144"/>
              <a:gd name="T111" fmla="*/ 32 h 176"/>
              <a:gd name="T112" fmla="*/ 136 w 144"/>
              <a:gd name="T113" fmla="*/ 32 h 176"/>
              <a:gd name="T114" fmla="*/ 136 w 144"/>
              <a:gd name="T11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76">
                <a:moveTo>
                  <a:pt x="28" y="88"/>
                </a:moveTo>
                <a:cubicBezTo>
                  <a:pt x="76" y="88"/>
                  <a:pt x="76" y="88"/>
                  <a:pt x="76" y="88"/>
                </a:cubicBezTo>
                <a:cubicBezTo>
                  <a:pt x="78" y="88"/>
                  <a:pt x="80" y="86"/>
                  <a:pt x="80" y="84"/>
                </a:cubicBezTo>
                <a:cubicBezTo>
                  <a:pt x="80" y="82"/>
                  <a:pt x="78" y="80"/>
                  <a:pt x="76" y="80"/>
                </a:cubicBezTo>
                <a:cubicBezTo>
                  <a:pt x="28" y="80"/>
                  <a:pt x="28" y="80"/>
                  <a:pt x="28" y="80"/>
                </a:cubicBezTo>
                <a:cubicBezTo>
                  <a:pt x="26" y="80"/>
                  <a:pt x="24" y="82"/>
                  <a:pt x="24" y="84"/>
                </a:cubicBezTo>
                <a:cubicBezTo>
                  <a:pt x="24" y="86"/>
                  <a:pt x="26" y="88"/>
                  <a:pt x="28" y="88"/>
                </a:cubicBezTo>
                <a:close/>
                <a:moveTo>
                  <a:pt x="28" y="112"/>
                </a:moveTo>
                <a:cubicBezTo>
                  <a:pt x="116" y="112"/>
                  <a:pt x="116" y="112"/>
                  <a:pt x="116" y="112"/>
                </a:cubicBezTo>
                <a:cubicBezTo>
                  <a:pt x="118" y="112"/>
                  <a:pt x="120" y="110"/>
                  <a:pt x="120" y="108"/>
                </a:cubicBezTo>
                <a:cubicBezTo>
                  <a:pt x="120" y="106"/>
                  <a:pt x="118" y="104"/>
                  <a:pt x="116" y="104"/>
                </a:cubicBezTo>
                <a:cubicBezTo>
                  <a:pt x="28" y="104"/>
                  <a:pt x="28" y="104"/>
                  <a:pt x="28" y="104"/>
                </a:cubicBezTo>
                <a:cubicBezTo>
                  <a:pt x="26" y="104"/>
                  <a:pt x="24" y="106"/>
                  <a:pt x="24" y="108"/>
                </a:cubicBezTo>
                <a:cubicBezTo>
                  <a:pt x="24" y="110"/>
                  <a:pt x="26" y="112"/>
                  <a:pt x="28" y="112"/>
                </a:cubicBezTo>
                <a:close/>
                <a:moveTo>
                  <a:pt x="28" y="136"/>
                </a:moveTo>
                <a:cubicBezTo>
                  <a:pt x="100" y="136"/>
                  <a:pt x="100" y="136"/>
                  <a:pt x="100" y="136"/>
                </a:cubicBezTo>
                <a:cubicBezTo>
                  <a:pt x="102" y="136"/>
                  <a:pt x="104" y="134"/>
                  <a:pt x="104" y="132"/>
                </a:cubicBezTo>
                <a:cubicBezTo>
                  <a:pt x="104" y="130"/>
                  <a:pt x="102" y="128"/>
                  <a:pt x="100" y="128"/>
                </a:cubicBezTo>
                <a:cubicBezTo>
                  <a:pt x="28" y="128"/>
                  <a:pt x="28" y="128"/>
                  <a:pt x="28" y="128"/>
                </a:cubicBezTo>
                <a:cubicBezTo>
                  <a:pt x="26" y="128"/>
                  <a:pt x="24" y="130"/>
                  <a:pt x="24" y="132"/>
                </a:cubicBezTo>
                <a:cubicBezTo>
                  <a:pt x="24" y="134"/>
                  <a:pt x="26" y="136"/>
                  <a:pt x="28" y="136"/>
                </a:cubicBezTo>
                <a:close/>
                <a:moveTo>
                  <a:pt x="136" y="24"/>
                </a:moveTo>
                <a:cubicBezTo>
                  <a:pt x="104" y="24"/>
                  <a:pt x="104" y="24"/>
                  <a:pt x="104" y="24"/>
                </a:cubicBezTo>
                <a:cubicBezTo>
                  <a:pt x="104" y="16"/>
                  <a:pt x="104" y="16"/>
                  <a:pt x="104" y="16"/>
                </a:cubicBezTo>
                <a:cubicBezTo>
                  <a:pt x="104" y="12"/>
                  <a:pt x="100" y="8"/>
                  <a:pt x="96" y="8"/>
                </a:cubicBezTo>
                <a:cubicBezTo>
                  <a:pt x="80" y="8"/>
                  <a:pt x="80" y="8"/>
                  <a:pt x="80" y="8"/>
                </a:cubicBezTo>
                <a:cubicBezTo>
                  <a:pt x="80" y="4"/>
                  <a:pt x="76" y="0"/>
                  <a:pt x="72" y="0"/>
                </a:cubicBezTo>
                <a:cubicBezTo>
                  <a:pt x="68" y="0"/>
                  <a:pt x="64" y="4"/>
                  <a:pt x="64" y="8"/>
                </a:cubicBezTo>
                <a:cubicBezTo>
                  <a:pt x="48" y="8"/>
                  <a:pt x="48" y="8"/>
                  <a:pt x="48" y="8"/>
                </a:cubicBezTo>
                <a:cubicBezTo>
                  <a:pt x="44" y="8"/>
                  <a:pt x="40" y="12"/>
                  <a:pt x="40" y="16"/>
                </a:cubicBezTo>
                <a:cubicBezTo>
                  <a:pt x="40" y="24"/>
                  <a:pt x="40" y="24"/>
                  <a:pt x="40" y="24"/>
                </a:cubicBezTo>
                <a:cubicBezTo>
                  <a:pt x="8" y="24"/>
                  <a:pt x="8" y="24"/>
                  <a:pt x="8" y="24"/>
                </a:cubicBezTo>
                <a:cubicBezTo>
                  <a:pt x="4" y="24"/>
                  <a:pt x="0" y="28"/>
                  <a:pt x="0" y="32"/>
                </a:cubicBezTo>
                <a:cubicBezTo>
                  <a:pt x="0" y="168"/>
                  <a:pt x="0" y="168"/>
                  <a:pt x="0" y="168"/>
                </a:cubicBezTo>
                <a:cubicBezTo>
                  <a:pt x="0" y="172"/>
                  <a:pt x="4" y="176"/>
                  <a:pt x="8" y="176"/>
                </a:cubicBezTo>
                <a:cubicBezTo>
                  <a:pt x="136" y="176"/>
                  <a:pt x="136" y="176"/>
                  <a:pt x="136" y="176"/>
                </a:cubicBezTo>
                <a:cubicBezTo>
                  <a:pt x="140" y="176"/>
                  <a:pt x="144" y="172"/>
                  <a:pt x="144" y="168"/>
                </a:cubicBezTo>
                <a:cubicBezTo>
                  <a:pt x="144" y="32"/>
                  <a:pt x="144" y="32"/>
                  <a:pt x="144" y="32"/>
                </a:cubicBezTo>
                <a:cubicBezTo>
                  <a:pt x="144" y="28"/>
                  <a:pt x="140" y="24"/>
                  <a:pt x="136" y="24"/>
                </a:cubicBezTo>
                <a:close/>
                <a:moveTo>
                  <a:pt x="48" y="16"/>
                </a:moveTo>
                <a:cubicBezTo>
                  <a:pt x="96" y="16"/>
                  <a:pt x="96" y="16"/>
                  <a:pt x="96" y="16"/>
                </a:cubicBezTo>
                <a:cubicBezTo>
                  <a:pt x="96" y="32"/>
                  <a:pt x="96" y="32"/>
                  <a:pt x="96" y="32"/>
                </a:cubicBezTo>
                <a:cubicBezTo>
                  <a:pt x="48" y="32"/>
                  <a:pt x="48" y="32"/>
                  <a:pt x="48" y="32"/>
                </a:cubicBezTo>
                <a:lnTo>
                  <a:pt x="48" y="16"/>
                </a:lnTo>
                <a:close/>
                <a:moveTo>
                  <a:pt x="136" y="168"/>
                </a:moveTo>
                <a:cubicBezTo>
                  <a:pt x="8" y="168"/>
                  <a:pt x="8" y="168"/>
                  <a:pt x="8" y="168"/>
                </a:cubicBezTo>
                <a:cubicBezTo>
                  <a:pt x="8" y="56"/>
                  <a:pt x="8" y="56"/>
                  <a:pt x="8" y="56"/>
                </a:cubicBezTo>
                <a:cubicBezTo>
                  <a:pt x="136" y="56"/>
                  <a:pt x="136" y="56"/>
                  <a:pt x="136" y="56"/>
                </a:cubicBezTo>
                <a:lnTo>
                  <a:pt x="136" y="168"/>
                </a:lnTo>
                <a:close/>
                <a:moveTo>
                  <a:pt x="136" y="48"/>
                </a:moveTo>
                <a:cubicBezTo>
                  <a:pt x="8" y="48"/>
                  <a:pt x="8" y="48"/>
                  <a:pt x="8" y="48"/>
                </a:cubicBezTo>
                <a:cubicBezTo>
                  <a:pt x="8" y="32"/>
                  <a:pt x="8" y="32"/>
                  <a:pt x="8" y="32"/>
                </a:cubicBezTo>
                <a:cubicBezTo>
                  <a:pt x="40" y="32"/>
                  <a:pt x="40" y="32"/>
                  <a:pt x="40" y="32"/>
                </a:cubicBezTo>
                <a:cubicBezTo>
                  <a:pt x="40" y="36"/>
                  <a:pt x="44" y="40"/>
                  <a:pt x="48" y="40"/>
                </a:cubicBezTo>
                <a:cubicBezTo>
                  <a:pt x="96" y="40"/>
                  <a:pt x="96" y="40"/>
                  <a:pt x="96" y="40"/>
                </a:cubicBezTo>
                <a:cubicBezTo>
                  <a:pt x="100" y="40"/>
                  <a:pt x="104" y="36"/>
                  <a:pt x="104" y="32"/>
                </a:cubicBezTo>
                <a:cubicBezTo>
                  <a:pt x="136" y="32"/>
                  <a:pt x="136" y="32"/>
                  <a:pt x="136" y="32"/>
                </a:cubicBezTo>
                <a:lnTo>
                  <a:pt x="136" y="48"/>
                </a:ln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Freeform 474">
            <a:extLst>
              <a:ext uri="{FF2B5EF4-FFF2-40B4-BE49-F238E27FC236}">
                <a16:creationId xmlns:a16="http://schemas.microsoft.com/office/drawing/2014/main" id="{A9D6838E-A28E-4FFC-B55D-BE0AB68FFB86}"/>
              </a:ext>
            </a:extLst>
          </p:cNvPr>
          <p:cNvSpPr>
            <a:spLocks/>
          </p:cNvSpPr>
          <p:nvPr userDrawn="1"/>
        </p:nvSpPr>
        <p:spPr bwMode="auto">
          <a:xfrm>
            <a:off x="5335744" y="2247733"/>
            <a:ext cx="529468" cy="353022"/>
          </a:xfrm>
          <a:custGeom>
            <a:avLst/>
            <a:gdLst>
              <a:gd name="T0" fmla="*/ 176 w 176"/>
              <a:gd name="T1" fmla="*/ 4 h 120"/>
              <a:gd name="T2" fmla="*/ 172 w 176"/>
              <a:gd name="T3" fmla="*/ 0 h 120"/>
              <a:gd name="T4" fmla="*/ 169 w 176"/>
              <a:gd name="T5" fmla="*/ 1 h 120"/>
              <a:gd name="T6" fmla="*/ 169 w 176"/>
              <a:gd name="T7" fmla="*/ 1 h 120"/>
              <a:gd name="T8" fmla="*/ 64 w 176"/>
              <a:gd name="T9" fmla="*/ 110 h 120"/>
              <a:gd name="T10" fmla="*/ 7 w 176"/>
              <a:gd name="T11" fmla="*/ 53 h 120"/>
              <a:gd name="T12" fmla="*/ 4 w 176"/>
              <a:gd name="T13" fmla="*/ 52 h 120"/>
              <a:gd name="T14" fmla="*/ 0 w 176"/>
              <a:gd name="T15" fmla="*/ 56 h 120"/>
              <a:gd name="T16" fmla="*/ 1 w 176"/>
              <a:gd name="T17" fmla="*/ 59 h 120"/>
              <a:gd name="T18" fmla="*/ 61 w 176"/>
              <a:gd name="T19" fmla="*/ 119 h 120"/>
              <a:gd name="T20" fmla="*/ 64 w 176"/>
              <a:gd name="T21" fmla="*/ 120 h 120"/>
              <a:gd name="T22" fmla="*/ 67 w 176"/>
              <a:gd name="T23" fmla="*/ 119 h 120"/>
              <a:gd name="T24" fmla="*/ 67 w 176"/>
              <a:gd name="T25" fmla="*/ 119 h 120"/>
              <a:gd name="T26" fmla="*/ 175 w 176"/>
              <a:gd name="T27" fmla="*/ 7 h 120"/>
              <a:gd name="T28" fmla="*/ 175 w 176"/>
              <a:gd name="T29" fmla="*/ 7 h 120"/>
              <a:gd name="T30" fmla="*/ 176 w 176"/>
              <a:gd name="T3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120">
                <a:moveTo>
                  <a:pt x="176" y="4"/>
                </a:moveTo>
                <a:cubicBezTo>
                  <a:pt x="176" y="2"/>
                  <a:pt x="174" y="0"/>
                  <a:pt x="172" y="0"/>
                </a:cubicBezTo>
                <a:cubicBezTo>
                  <a:pt x="171" y="0"/>
                  <a:pt x="170" y="0"/>
                  <a:pt x="169" y="1"/>
                </a:cubicBezTo>
                <a:cubicBezTo>
                  <a:pt x="169" y="1"/>
                  <a:pt x="169" y="1"/>
                  <a:pt x="169" y="1"/>
                </a:cubicBezTo>
                <a:cubicBezTo>
                  <a:pt x="64" y="110"/>
                  <a:pt x="64" y="110"/>
                  <a:pt x="64" y="110"/>
                </a:cubicBezTo>
                <a:cubicBezTo>
                  <a:pt x="7" y="53"/>
                  <a:pt x="7" y="53"/>
                  <a:pt x="7" y="53"/>
                </a:cubicBezTo>
                <a:cubicBezTo>
                  <a:pt x="6" y="52"/>
                  <a:pt x="5" y="52"/>
                  <a:pt x="4" y="52"/>
                </a:cubicBezTo>
                <a:cubicBezTo>
                  <a:pt x="2" y="52"/>
                  <a:pt x="0" y="54"/>
                  <a:pt x="0" y="56"/>
                </a:cubicBezTo>
                <a:cubicBezTo>
                  <a:pt x="0" y="57"/>
                  <a:pt x="0" y="58"/>
                  <a:pt x="1" y="59"/>
                </a:cubicBezTo>
                <a:cubicBezTo>
                  <a:pt x="61" y="119"/>
                  <a:pt x="61" y="119"/>
                  <a:pt x="61" y="119"/>
                </a:cubicBezTo>
                <a:cubicBezTo>
                  <a:pt x="62" y="120"/>
                  <a:pt x="63" y="120"/>
                  <a:pt x="64" y="120"/>
                </a:cubicBezTo>
                <a:cubicBezTo>
                  <a:pt x="65" y="120"/>
                  <a:pt x="66" y="120"/>
                  <a:pt x="67" y="119"/>
                </a:cubicBezTo>
                <a:cubicBezTo>
                  <a:pt x="67" y="119"/>
                  <a:pt x="67" y="119"/>
                  <a:pt x="67" y="119"/>
                </a:cubicBezTo>
                <a:cubicBezTo>
                  <a:pt x="175" y="7"/>
                  <a:pt x="175" y="7"/>
                  <a:pt x="175" y="7"/>
                </a:cubicBezTo>
                <a:cubicBezTo>
                  <a:pt x="175" y="7"/>
                  <a:pt x="175" y="7"/>
                  <a:pt x="175" y="7"/>
                </a:cubicBezTo>
                <a:cubicBezTo>
                  <a:pt x="176" y="6"/>
                  <a:pt x="176" y="5"/>
                  <a:pt x="176" y="4"/>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Freeform 475">
            <a:extLst>
              <a:ext uri="{FF2B5EF4-FFF2-40B4-BE49-F238E27FC236}">
                <a16:creationId xmlns:a16="http://schemas.microsoft.com/office/drawing/2014/main" id="{FFA11351-8699-467A-922F-DE7976AB84A1}"/>
              </a:ext>
            </a:extLst>
          </p:cNvPr>
          <p:cNvSpPr>
            <a:spLocks noEditPoints="1"/>
          </p:cNvSpPr>
          <p:nvPr userDrawn="1"/>
        </p:nvSpPr>
        <p:spPr bwMode="auto">
          <a:xfrm>
            <a:off x="6340367" y="2166267"/>
            <a:ext cx="515888" cy="515955"/>
          </a:xfrm>
          <a:custGeom>
            <a:avLst/>
            <a:gdLst>
              <a:gd name="T0" fmla="*/ 88 w 176"/>
              <a:gd name="T1" fmla="*/ 110 h 176"/>
              <a:gd name="T2" fmla="*/ 51 w 176"/>
              <a:gd name="T3" fmla="*/ 73 h 176"/>
              <a:gd name="T4" fmla="*/ 48 w 176"/>
              <a:gd name="T5" fmla="*/ 72 h 176"/>
              <a:gd name="T6" fmla="*/ 44 w 176"/>
              <a:gd name="T7" fmla="*/ 76 h 176"/>
              <a:gd name="T8" fmla="*/ 45 w 176"/>
              <a:gd name="T9" fmla="*/ 79 h 176"/>
              <a:gd name="T10" fmla="*/ 85 w 176"/>
              <a:gd name="T11" fmla="*/ 119 h 176"/>
              <a:gd name="T12" fmla="*/ 88 w 176"/>
              <a:gd name="T13" fmla="*/ 120 h 176"/>
              <a:gd name="T14" fmla="*/ 91 w 176"/>
              <a:gd name="T15" fmla="*/ 119 h 176"/>
              <a:gd name="T16" fmla="*/ 91 w 176"/>
              <a:gd name="T17" fmla="*/ 119 h 176"/>
              <a:gd name="T18" fmla="*/ 158 w 176"/>
              <a:gd name="T19" fmla="*/ 49 h 176"/>
              <a:gd name="T20" fmla="*/ 158 w 176"/>
              <a:gd name="T21" fmla="*/ 49 h 176"/>
              <a:gd name="T22" fmla="*/ 163 w 176"/>
              <a:gd name="T23" fmla="*/ 43 h 176"/>
              <a:gd name="T24" fmla="*/ 163 w 176"/>
              <a:gd name="T25" fmla="*/ 43 h 176"/>
              <a:gd name="T26" fmla="*/ 175 w 176"/>
              <a:gd name="T27" fmla="*/ 31 h 176"/>
              <a:gd name="T28" fmla="*/ 175 w 176"/>
              <a:gd name="T29" fmla="*/ 31 h 176"/>
              <a:gd name="T30" fmla="*/ 176 w 176"/>
              <a:gd name="T31" fmla="*/ 28 h 176"/>
              <a:gd name="T32" fmla="*/ 172 w 176"/>
              <a:gd name="T33" fmla="*/ 24 h 176"/>
              <a:gd name="T34" fmla="*/ 169 w 176"/>
              <a:gd name="T35" fmla="*/ 25 h 176"/>
              <a:gd name="T36" fmla="*/ 169 w 176"/>
              <a:gd name="T37" fmla="*/ 25 h 176"/>
              <a:gd name="T38" fmla="*/ 159 w 176"/>
              <a:gd name="T39" fmla="*/ 36 h 176"/>
              <a:gd name="T40" fmla="*/ 159 w 176"/>
              <a:gd name="T41" fmla="*/ 36 h 176"/>
              <a:gd name="T42" fmla="*/ 153 w 176"/>
              <a:gd name="T43" fmla="*/ 42 h 176"/>
              <a:gd name="T44" fmla="*/ 153 w 176"/>
              <a:gd name="T45" fmla="*/ 42 h 176"/>
              <a:gd name="T46" fmla="*/ 88 w 176"/>
              <a:gd name="T47" fmla="*/ 110 h 176"/>
              <a:gd name="T48" fmla="*/ 169 w 176"/>
              <a:gd name="T49" fmla="*/ 54 h 176"/>
              <a:gd name="T50" fmla="*/ 163 w 176"/>
              <a:gd name="T51" fmla="*/ 54 h 176"/>
              <a:gd name="T52" fmla="*/ 162 w 176"/>
              <a:gd name="T53" fmla="*/ 58 h 176"/>
              <a:gd name="T54" fmla="*/ 162 w 176"/>
              <a:gd name="T55" fmla="*/ 58 h 176"/>
              <a:gd name="T56" fmla="*/ 168 w 176"/>
              <a:gd name="T57" fmla="*/ 88 h 176"/>
              <a:gd name="T58" fmla="*/ 88 w 176"/>
              <a:gd name="T59" fmla="*/ 168 h 176"/>
              <a:gd name="T60" fmla="*/ 8 w 176"/>
              <a:gd name="T61" fmla="*/ 88 h 176"/>
              <a:gd name="T62" fmla="*/ 88 w 176"/>
              <a:gd name="T63" fmla="*/ 8 h 176"/>
              <a:gd name="T64" fmla="*/ 146 w 176"/>
              <a:gd name="T65" fmla="*/ 32 h 176"/>
              <a:gd name="T66" fmla="*/ 146 w 176"/>
              <a:gd name="T67" fmla="*/ 32 h 176"/>
              <a:gd name="T68" fmla="*/ 151 w 176"/>
              <a:gd name="T69" fmla="*/ 32 h 176"/>
              <a:gd name="T70" fmla="*/ 151 w 176"/>
              <a:gd name="T71" fmla="*/ 27 h 176"/>
              <a:gd name="T72" fmla="*/ 151 w 176"/>
              <a:gd name="T73" fmla="*/ 26 h 176"/>
              <a:gd name="T74" fmla="*/ 88 w 176"/>
              <a:gd name="T75" fmla="*/ 0 h 176"/>
              <a:gd name="T76" fmla="*/ 0 w 176"/>
              <a:gd name="T77" fmla="*/ 88 h 176"/>
              <a:gd name="T78" fmla="*/ 88 w 176"/>
              <a:gd name="T79" fmla="*/ 176 h 176"/>
              <a:gd name="T80" fmla="*/ 176 w 176"/>
              <a:gd name="T81" fmla="*/ 88 h 176"/>
              <a:gd name="T82" fmla="*/ 170 w 176"/>
              <a:gd name="T83" fmla="*/ 56 h 176"/>
              <a:gd name="T84" fmla="*/ 169 w 176"/>
              <a:gd name="T85"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2"/>
                </a:cubicBezTo>
                <a:cubicBezTo>
                  <a:pt x="146" y="32"/>
                  <a:pt x="146" y="32"/>
                  <a:pt x="146" y="32"/>
                </a:cubicBezTo>
                <a:cubicBezTo>
                  <a:pt x="147" y="34"/>
                  <a:pt x="150" y="34"/>
                  <a:pt x="151" y="32"/>
                </a:cubicBezTo>
                <a:cubicBezTo>
                  <a:pt x="153" y="31"/>
                  <a:pt x="153" y="28"/>
                  <a:pt x="151" y="27"/>
                </a:cubicBezTo>
                <a:cubicBezTo>
                  <a:pt x="151" y="26"/>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Freeform 476">
            <a:extLst>
              <a:ext uri="{FF2B5EF4-FFF2-40B4-BE49-F238E27FC236}">
                <a16:creationId xmlns:a16="http://schemas.microsoft.com/office/drawing/2014/main" id="{A479A30C-B51E-41F2-90DF-AE6181123785}"/>
              </a:ext>
            </a:extLst>
          </p:cNvPr>
          <p:cNvSpPr>
            <a:spLocks/>
          </p:cNvSpPr>
          <p:nvPr userDrawn="1"/>
        </p:nvSpPr>
        <p:spPr bwMode="auto">
          <a:xfrm>
            <a:off x="7385713" y="2207002"/>
            <a:ext cx="420859" cy="434488"/>
          </a:xfrm>
          <a:custGeom>
            <a:avLst/>
            <a:gdLst>
              <a:gd name="T0" fmla="*/ 78 w 144"/>
              <a:gd name="T1" fmla="*/ 72 h 144"/>
              <a:gd name="T2" fmla="*/ 143 w 144"/>
              <a:gd name="T3" fmla="*/ 7 h 144"/>
              <a:gd name="T4" fmla="*/ 144 w 144"/>
              <a:gd name="T5" fmla="*/ 4 h 144"/>
              <a:gd name="T6" fmla="*/ 140 w 144"/>
              <a:gd name="T7" fmla="*/ 0 h 144"/>
              <a:gd name="T8" fmla="*/ 137 w 144"/>
              <a:gd name="T9" fmla="*/ 1 h 144"/>
              <a:gd name="T10" fmla="*/ 72 w 144"/>
              <a:gd name="T11" fmla="*/ 66 h 144"/>
              <a:gd name="T12" fmla="*/ 7 w 144"/>
              <a:gd name="T13" fmla="*/ 1 h 144"/>
              <a:gd name="T14" fmla="*/ 4 w 144"/>
              <a:gd name="T15" fmla="*/ 0 h 144"/>
              <a:gd name="T16" fmla="*/ 0 w 144"/>
              <a:gd name="T17" fmla="*/ 4 h 144"/>
              <a:gd name="T18" fmla="*/ 1 w 144"/>
              <a:gd name="T19" fmla="*/ 7 h 144"/>
              <a:gd name="T20" fmla="*/ 66 w 144"/>
              <a:gd name="T21" fmla="*/ 72 h 144"/>
              <a:gd name="T22" fmla="*/ 1 w 144"/>
              <a:gd name="T23" fmla="*/ 137 h 144"/>
              <a:gd name="T24" fmla="*/ 0 w 144"/>
              <a:gd name="T25" fmla="*/ 140 h 144"/>
              <a:gd name="T26" fmla="*/ 4 w 144"/>
              <a:gd name="T27" fmla="*/ 144 h 144"/>
              <a:gd name="T28" fmla="*/ 7 w 144"/>
              <a:gd name="T29" fmla="*/ 143 h 144"/>
              <a:gd name="T30" fmla="*/ 72 w 144"/>
              <a:gd name="T31" fmla="*/ 78 h 144"/>
              <a:gd name="T32" fmla="*/ 137 w 144"/>
              <a:gd name="T33" fmla="*/ 143 h 144"/>
              <a:gd name="T34" fmla="*/ 140 w 144"/>
              <a:gd name="T35" fmla="*/ 144 h 144"/>
              <a:gd name="T36" fmla="*/ 144 w 144"/>
              <a:gd name="T37" fmla="*/ 140 h 144"/>
              <a:gd name="T38" fmla="*/ 143 w 144"/>
              <a:gd name="T39" fmla="*/ 137 h 144"/>
              <a:gd name="T40" fmla="*/ 78 w 144"/>
              <a:gd name="T41"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44">
                <a:moveTo>
                  <a:pt x="78" y="72"/>
                </a:moveTo>
                <a:cubicBezTo>
                  <a:pt x="143" y="7"/>
                  <a:pt x="143" y="7"/>
                  <a:pt x="143" y="7"/>
                </a:cubicBezTo>
                <a:cubicBezTo>
                  <a:pt x="144" y="6"/>
                  <a:pt x="144" y="5"/>
                  <a:pt x="144" y="4"/>
                </a:cubicBezTo>
                <a:cubicBezTo>
                  <a:pt x="144" y="2"/>
                  <a:pt x="142" y="0"/>
                  <a:pt x="140" y="0"/>
                </a:cubicBezTo>
                <a:cubicBezTo>
                  <a:pt x="139" y="0"/>
                  <a:pt x="138" y="0"/>
                  <a:pt x="137" y="1"/>
                </a:cubicBezTo>
                <a:cubicBezTo>
                  <a:pt x="72" y="66"/>
                  <a:pt x="72" y="66"/>
                  <a:pt x="72" y="66"/>
                </a:cubicBezTo>
                <a:cubicBezTo>
                  <a:pt x="7" y="1"/>
                  <a:pt x="7" y="1"/>
                  <a:pt x="7" y="1"/>
                </a:cubicBezTo>
                <a:cubicBezTo>
                  <a:pt x="6" y="0"/>
                  <a:pt x="5" y="0"/>
                  <a:pt x="4" y="0"/>
                </a:cubicBezTo>
                <a:cubicBezTo>
                  <a:pt x="2" y="0"/>
                  <a:pt x="0" y="2"/>
                  <a:pt x="0" y="4"/>
                </a:cubicBezTo>
                <a:cubicBezTo>
                  <a:pt x="0" y="5"/>
                  <a:pt x="0" y="6"/>
                  <a:pt x="1" y="7"/>
                </a:cubicBezTo>
                <a:cubicBezTo>
                  <a:pt x="66" y="72"/>
                  <a:pt x="66" y="72"/>
                  <a:pt x="66" y="72"/>
                </a:cubicBezTo>
                <a:cubicBezTo>
                  <a:pt x="1" y="137"/>
                  <a:pt x="1" y="137"/>
                  <a:pt x="1" y="137"/>
                </a:cubicBezTo>
                <a:cubicBezTo>
                  <a:pt x="0" y="138"/>
                  <a:pt x="0" y="139"/>
                  <a:pt x="0" y="140"/>
                </a:cubicBezTo>
                <a:cubicBezTo>
                  <a:pt x="0" y="142"/>
                  <a:pt x="2" y="144"/>
                  <a:pt x="4" y="144"/>
                </a:cubicBezTo>
                <a:cubicBezTo>
                  <a:pt x="5" y="144"/>
                  <a:pt x="6" y="144"/>
                  <a:pt x="7" y="143"/>
                </a:cubicBezTo>
                <a:cubicBezTo>
                  <a:pt x="72" y="78"/>
                  <a:pt x="72" y="78"/>
                  <a:pt x="72" y="78"/>
                </a:cubicBezTo>
                <a:cubicBezTo>
                  <a:pt x="137" y="143"/>
                  <a:pt x="137" y="143"/>
                  <a:pt x="137" y="143"/>
                </a:cubicBezTo>
                <a:cubicBezTo>
                  <a:pt x="138" y="144"/>
                  <a:pt x="139" y="144"/>
                  <a:pt x="140" y="144"/>
                </a:cubicBezTo>
                <a:cubicBezTo>
                  <a:pt x="142" y="144"/>
                  <a:pt x="144" y="142"/>
                  <a:pt x="144" y="140"/>
                </a:cubicBezTo>
                <a:cubicBezTo>
                  <a:pt x="144" y="139"/>
                  <a:pt x="144" y="138"/>
                  <a:pt x="143" y="137"/>
                </a:cubicBezTo>
                <a:lnTo>
                  <a:pt x="78" y="72"/>
                </a:ln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 name="Freeform 477">
            <a:extLst>
              <a:ext uri="{FF2B5EF4-FFF2-40B4-BE49-F238E27FC236}">
                <a16:creationId xmlns:a16="http://schemas.microsoft.com/office/drawing/2014/main" id="{79ACE434-00A2-49A3-B8C2-93058D3CBCF3}"/>
              </a:ext>
            </a:extLst>
          </p:cNvPr>
          <p:cNvSpPr>
            <a:spLocks noEditPoints="1"/>
          </p:cNvSpPr>
          <p:nvPr userDrawn="1"/>
        </p:nvSpPr>
        <p:spPr bwMode="auto">
          <a:xfrm>
            <a:off x="8336031" y="2166267"/>
            <a:ext cx="529468" cy="515955"/>
          </a:xfrm>
          <a:custGeom>
            <a:avLst/>
            <a:gdLst>
              <a:gd name="T0" fmla="*/ 24 w 176"/>
              <a:gd name="T1" fmla="*/ 72 h 176"/>
              <a:gd name="T2" fmla="*/ 16 w 176"/>
              <a:gd name="T3" fmla="*/ 64 h 176"/>
              <a:gd name="T4" fmla="*/ 16 w 176"/>
              <a:gd name="T5" fmla="*/ 40 h 176"/>
              <a:gd name="T6" fmla="*/ 24 w 176"/>
              <a:gd name="T7" fmla="*/ 32 h 176"/>
              <a:gd name="T8" fmla="*/ 16 w 176"/>
              <a:gd name="T9" fmla="*/ 40 h 176"/>
              <a:gd name="T10" fmla="*/ 24 w 176"/>
              <a:gd name="T11" fmla="*/ 56 h 176"/>
              <a:gd name="T12" fmla="*/ 16 w 176"/>
              <a:gd name="T13" fmla="*/ 48 h 176"/>
              <a:gd name="T14" fmla="*/ 24 w 176"/>
              <a:gd name="T15" fmla="*/ 104 h 176"/>
              <a:gd name="T16" fmla="*/ 16 w 176"/>
              <a:gd name="T17" fmla="*/ 112 h 176"/>
              <a:gd name="T18" fmla="*/ 24 w 176"/>
              <a:gd name="T19" fmla="*/ 104 h 176"/>
              <a:gd name="T20" fmla="*/ 16 w 176"/>
              <a:gd name="T21" fmla="*/ 120 h 176"/>
              <a:gd name="T22" fmla="*/ 24 w 176"/>
              <a:gd name="T23" fmla="*/ 128 h 176"/>
              <a:gd name="T24" fmla="*/ 16 w 176"/>
              <a:gd name="T25" fmla="*/ 24 h 176"/>
              <a:gd name="T26" fmla="*/ 24 w 176"/>
              <a:gd name="T27" fmla="*/ 16 h 176"/>
              <a:gd name="T28" fmla="*/ 16 w 176"/>
              <a:gd name="T29" fmla="*/ 24 h 176"/>
              <a:gd name="T30" fmla="*/ 16 w 176"/>
              <a:gd name="T31" fmla="*/ 136 h 176"/>
              <a:gd name="T32" fmla="*/ 24 w 176"/>
              <a:gd name="T33" fmla="*/ 144 h 176"/>
              <a:gd name="T34" fmla="*/ 24 w 176"/>
              <a:gd name="T35" fmla="*/ 152 h 176"/>
              <a:gd name="T36" fmla="*/ 16 w 176"/>
              <a:gd name="T37" fmla="*/ 160 h 176"/>
              <a:gd name="T38" fmla="*/ 24 w 176"/>
              <a:gd name="T39" fmla="*/ 152 h 176"/>
              <a:gd name="T40" fmla="*/ 152 w 176"/>
              <a:gd name="T41" fmla="*/ 152 h 176"/>
              <a:gd name="T42" fmla="*/ 160 w 176"/>
              <a:gd name="T43" fmla="*/ 160 h 176"/>
              <a:gd name="T44" fmla="*/ 160 w 176"/>
              <a:gd name="T45" fmla="*/ 136 h 176"/>
              <a:gd name="T46" fmla="*/ 152 w 176"/>
              <a:gd name="T47" fmla="*/ 144 h 176"/>
              <a:gd name="T48" fmla="*/ 160 w 176"/>
              <a:gd name="T49" fmla="*/ 136 h 176"/>
              <a:gd name="T50" fmla="*/ 160 w 176"/>
              <a:gd name="T51" fmla="*/ 72 h 176"/>
              <a:gd name="T52" fmla="*/ 152 w 176"/>
              <a:gd name="T53" fmla="*/ 64 h 176"/>
              <a:gd name="T54" fmla="*/ 152 w 176"/>
              <a:gd name="T55" fmla="*/ 56 h 176"/>
              <a:gd name="T56" fmla="*/ 160 w 176"/>
              <a:gd name="T57" fmla="*/ 48 h 176"/>
              <a:gd name="T58" fmla="*/ 152 w 176"/>
              <a:gd name="T59" fmla="*/ 56 h 176"/>
              <a:gd name="T60" fmla="*/ 152 w 176"/>
              <a:gd name="T61" fmla="*/ 120 h 176"/>
              <a:gd name="T62" fmla="*/ 160 w 176"/>
              <a:gd name="T63" fmla="*/ 128 h 176"/>
              <a:gd name="T64" fmla="*/ 160 w 176"/>
              <a:gd name="T65" fmla="*/ 0 h 176"/>
              <a:gd name="T66" fmla="*/ 0 w 176"/>
              <a:gd name="T67" fmla="*/ 16 h 176"/>
              <a:gd name="T68" fmla="*/ 16 w 176"/>
              <a:gd name="T69" fmla="*/ 176 h 176"/>
              <a:gd name="T70" fmla="*/ 176 w 176"/>
              <a:gd name="T71" fmla="*/ 160 h 176"/>
              <a:gd name="T72" fmla="*/ 160 w 176"/>
              <a:gd name="T73" fmla="*/ 0 h 176"/>
              <a:gd name="T74" fmla="*/ 16 w 176"/>
              <a:gd name="T75" fmla="*/ 168 h 176"/>
              <a:gd name="T76" fmla="*/ 8 w 176"/>
              <a:gd name="T77" fmla="*/ 92 h 176"/>
              <a:gd name="T78" fmla="*/ 32 w 176"/>
              <a:gd name="T79" fmla="*/ 168 h 176"/>
              <a:gd name="T80" fmla="*/ 8 w 176"/>
              <a:gd name="T81" fmla="*/ 84 h 176"/>
              <a:gd name="T82" fmla="*/ 16 w 176"/>
              <a:gd name="T83" fmla="*/ 8 h 176"/>
              <a:gd name="T84" fmla="*/ 32 w 176"/>
              <a:gd name="T85" fmla="*/ 84 h 176"/>
              <a:gd name="T86" fmla="*/ 40 w 176"/>
              <a:gd name="T87" fmla="*/ 168 h 176"/>
              <a:gd name="T88" fmla="*/ 136 w 176"/>
              <a:gd name="T89" fmla="*/ 92 h 176"/>
              <a:gd name="T90" fmla="*/ 136 w 176"/>
              <a:gd name="T91" fmla="*/ 84 h 176"/>
              <a:gd name="T92" fmla="*/ 40 w 176"/>
              <a:gd name="T93" fmla="*/ 8 h 176"/>
              <a:gd name="T94" fmla="*/ 136 w 176"/>
              <a:gd name="T95" fmla="*/ 84 h 176"/>
              <a:gd name="T96" fmla="*/ 160 w 176"/>
              <a:gd name="T97" fmla="*/ 168 h 176"/>
              <a:gd name="T98" fmla="*/ 144 w 176"/>
              <a:gd name="T99" fmla="*/ 92 h 176"/>
              <a:gd name="T100" fmla="*/ 168 w 176"/>
              <a:gd name="T101" fmla="*/ 160 h 176"/>
              <a:gd name="T102" fmla="*/ 144 w 176"/>
              <a:gd name="T103" fmla="*/ 84 h 176"/>
              <a:gd name="T104" fmla="*/ 160 w 176"/>
              <a:gd name="T105" fmla="*/ 8 h 176"/>
              <a:gd name="T106" fmla="*/ 168 w 176"/>
              <a:gd name="T107" fmla="*/ 84 h 176"/>
              <a:gd name="T108" fmla="*/ 160 w 176"/>
              <a:gd name="T109" fmla="*/ 24 h 176"/>
              <a:gd name="T110" fmla="*/ 152 w 176"/>
              <a:gd name="T111" fmla="*/ 16 h 176"/>
              <a:gd name="T112" fmla="*/ 160 w 176"/>
              <a:gd name="T113" fmla="*/ 104 h 176"/>
              <a:gd name="T114" fmla="*/ 152 w 176"/>
              <a:gd name="T115" fmla="*/ 112 h 176"/>
              <a:gd name="T116" fmla="*/ 160 w 176"/>
              <a:gd name="T117" fmla="*/ 104 h 176"/>
              <a:gd name="T118" fmla="*/ 160 w 176"/>
              <a:gd name="T119" fmla="*/ 40 h 176"/>
              <a:gd name="T120" fmla="*/ 152 w 176"/>
              <a:gd name="T121" fmla="*/ 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16" y="72"/>
                </a:moveTo>
                <a:cubicBezTo>
                  <a:pt x="24" y="72"/>
                  <a:pt x="24" y="72"/>
                  <a:pt x="24" y="72"/>
                </a:cubicBezTo>
                <a:cubicBezTo>
                  <a:pt x="24" y="64"/>
                  <a:pt x="24" y="64"/>
                  <a:pt x="24" y="64"/>
                </a:cubicBezTo>
                <a:cubicBezTo>
                  <a:pt x="16" y="64"/>
                  <a:pt x="16" y="64"/>
                  <a:pt x="16" y="64"/>
                </a:cubicBezTo>
                <a:lnTo>
                  <a:pt x="16" y="72"/>
                </a:lnTo>
                <a:close/>
                <a:moveTo>
                  <a:pt x="16" y="40"/>
                </a:moveTo>
                <a:cubicBezTo>
                  <a:pt x="24" y="40"/>
                  <a:pt x="24" y="40"/>
                  <a:pt x="24" y="40"/>
                </a:cubicBezTo>
                <a:cubicBezTo>
                  <a:pt x="24" y="32"/>
                  <a:pt x="24" y="32"/>
                  <a:pt x="24" y="32"/>
                </a:cubicBezTo>
                <a:cubicBezTo>
                  <a:pt x="16" y="32"/>
                  <a:pt x="16" y="32"/>
                  <a:pt x="16" y="32"/>
                </a:cubicBezTo>
                <a:lnTo>
                  <a:pt x="16" y="40"/>
                </a:lnTo>
                <a:close/>
                <a:moveTo>
                  <a:pt x="16" y="56"/>
                </a:moveTo>
                <a:cubicBezTo>
                  <a:pt x="24" y="56"/>
                  <a:pt x="24" y="56"/>
                  <a:pt x="24" y="56"/>
                </a:cubicBezTo>
                <a:cubicBezTo>
                  <a:pt x="24" y="48"/>
                  <a:pt x="24" y="48"/>
                  <a:pt x="24" y="48"/>
                </a:cubicBezTo>
                <a:cubicBezTo>
                  <a:pt x="16" y="48"/>
                  <a:pt x="16" y="48"/>
                  <a:pt x="16" y="48"/>
                </a:cubicBezTo>
                <a:lnTo>
                  <a:pt x="16" y="56"/>
                </a:lnTo>
                <a:close/>
                <a:moveTo>
                  <a:pt x="24" y="104"/>
                </a:moveTo>
                <a:cubicBezTo>
                  <a:pt x="16" y="104"/>
                  <a:pt x="16" y="104"/>
                  <a:pt x="16" y="104"/>
                </a:cubicBezTo>
                <a:cubicBezTo>
                  <a:pt x="16" y="112"/>
                  <a:pt x="16" y="112"/>
                  <a:pt x="16" y="112"/>
                </a:cubicBezTo>
                <a:cubicBezTo>
                  <a:pt x="24" y="112"/>
                  <a:pt x="24" y="112"/>
                  <a:pt x="24" y="112"/>
                </a:cubicBezTo>
                <a:lnTo>
                  <a:pt x="24" y="104"/>
                </a:lnTo>
                <a:close/>
                <a:moveTo>
                  <a:pt x="24" y="120"/>
                </a:moveTo>
                <a:cubicBezTo>
                  <a:pt x="16" y="120"/>
                  <a:pt x="16" y="120"/>
                  <a:pt x="16" y="120"/>
                </a:cubicBezTo>
                <a:cubicBezTo>
                  <a:pt x="16" y="128"/>
                  <a:pt x="16" y="128"/>
                  <a:pt x="16" y="128"/>
                </a:cubicBezTo>
                <a:cubicBezTo>
                  <a:pt x="24" y="128"/>
                  <a:pt x="24" y="128"/>
                  <a:pt x="24" y="128"/>
                </a:cubicBezTo>
                <a:lnTo>
                  <a:pt x="24" y="120"/>
                </a:lnTo>
                <a:close/>
                <a:moveTo>
                  <a:pt x="16" y="24"/>
                </a:moveTo>
                <a:cubicBezTo>
                  <a:pt x="24" y="24"/>
                  <a:pt x="24" y="24"/>
                  <a:pt x="24" y="24"/>
                </a:cubicBezTo>
                <a:cubicBezTo>
                  <a:pt x="24" y="16"/>
                  <a:pt x="24" y="16"/>
                  <a:pt x="24" y="16"/>
                </a:cubicBezTo>
                <a:cubicBezTo>
                  <a:pt x="16" y="16"/>
                  <a:pt x="16" y="16"/>
                  <a:pt x="16" y="16"/>
                </a:cubicBezTo>
                <a:lnTo>
                  <a:pt x="16" y="24"/>
                </a:lnTo>
                <a:close/>
                <a:moveTo>
                  <a:pt x="24" y="136"/>
                </a:moveTo>
                <a:cubicBezTo>
                  <a:pt x="16" y="136"/>
                  <a:pt x="16" y="136"/>
                  <a:pt x="16" y="136"/>
                </a:cubicBezTo>
                <a:cubicBezTo>
                  <a:pt x="16" y="144"/>
                  <a:pt x="16" y="144"/>
                  <a:pt x="16" y="144"/>
                </a:cubicBezTo>
                <a:cubicBezTo>
                  <a:pt x="24" y="144"/>
                  <a:pt x="24" y="144"/>
                  <a:pt x="24" y="144"/>
                </a:cubicBezTo>
                <a:lnTo>
                  <a:pt x="24" y="136"/>
                </a:lnTo>
                <a:close/>
                <a:moveTo>
                  <a:pt x="24" y="152"/>
                </a:moveTo>
                <a:cubicBezTo>
                  <a:pt x="16" y="152"/>
                  <a:pt x="16" y="152"/>
                  <a:pt x="16" y="152"/>
                </a:cubicBezTo>
                <a:cubicBezTo>
                  <a:pt x="16" y="160"/>
                  <a:pt x="16" y="160"/>
                  <a:pt x="16" y="160"/>
                </a:cubicBezTo>
                <a:cubicBezTo>
                  <a:pt x="24" y="160"/>
                  <a:pt x="24" y="160"/>
                  <a:pt x="24" y="160"/>
                </a:cubicBezTo>
                <a:lnTo>
                  <a:pt x="24" y="152"/>
                </a:lnTo>
                <a:close/>
                <a:moveTo>
                  <a:pt x="160" y="152"/>
                </a:moveTo>
                <a:cubicBezTo>
                  <a:pt x="152" y="152"/>
                  <a:pt x="152" y="152"/>
                  <a:pt x="152" y="152"/>
                </a:cubicBezTo>
                <a:cubicBezTo>
                  <a:pt x="152" y="160"/>
                  <a:pt x="152" y="160"/>
                  <a:pt x="152" y="160"/>
                </a:cubicBezTo>
                <a:cubicBezTo>
                  <a:pt x="160" y="160"/>
                  <a:pt x="160" y="160"/>
                  <a:pt x="160" y="160"/>
                </a:cubicBezTo>
                <a:lnTo>
                  <a:pt x="160" y="152"/>
                </a:lnTo>
                <a:close/>
                <a:moveTo>
                  <a:pt x="160" y="136"/>
                </a:moveTo>
                <a:cubicBezTo>
                  <a:pt x="152" y="136"/>
                  <a:pt x="152" y="136"/>
                  <a:pt x="152" y="136"/>
                </a:cubicBezTo>
                <a:cubicBezTo>
                  <a:pt x="152" y="144"/>
                  <a:pt x="152" y="144"/>
                  <a:pt x="152" y="144"/>
                </a:cubicBezTo>
                <a:cubicBezTo>
                  <a:pt x="160" y="144"/>
                  <a:pt x="160" y="144"/>
                  <a:pt x="160" y="144"/>
                </a:cubicBezTo>
                <a:lnTo>
                  <a:pt x="160" y="136"/>
                </a:lnTo>
                <a:close/>
                <a:moveTo>
                  <a:pt x="152" y="72"/>
                </a:moveTo>
                <a:cubicBezTo>
                  <a:pt x="160" y="72"/>
                  <a:pt x="160" y="72"/>
                  <a:pt x="160" y="72"/>
                </a:cubicBezTo>
                <a:cubicBezTo>
                  <a:pt x="160" y="64"/>
                  <a:pt x="160" y="64"/>
                  <a:pt x="160" y="64"/>
                </a:cubicBezTo>
                <a:cubicBezTo>
                  <a:pt x="152" y="64"/>
                  <a:pt x="152" y="64"/>
                  <a:pt x="152" y="64"/>
                </a:cubicBezTo>
                <a:lnTo>
                  <a:pt x="152" y="72"/>
                </a:lnTo>
                <a:close/>
                <a:moveTo>
                  <a:pt x="152" y="56"/>
                </a:moveTo>
                <a:cubicBezTo>
                  <a:pt x="160" y="56"/>
                  <a:pt x="160" y="56"/>
                  <a:pt x="160" y="56"/>
                </a:cubicBezTo>
                <a:cubicBezTo>
                  <a:pt x="160" y="48"/>
                  <a:pt x="160" y="48"/>
                  <a:pt x="160" y="48"/>
                </a:cubicBezTo>
                <a:cubicBezTo>
                  <a:pt x="152" y="48"/>
                  <a:pt x="152" y="48"/>
                  <a:pt x="152" y="48"/>
                </a:cubicBezTo>
                <a:lnTo>
                  <a:pt x="152" y="56"/>
                </a:lnTo>
                <a:close/>
                <a:moveTo>
                  <a:pt x="160" y="120"/>
                </a:moveTo>
                <a:cubicBezTo>
                  <a:pt x="152" y="120"/>
                  <a:pt x="152" y="120"/>
                  <a:pt x="152" y="120"/>
                </a:cubicBezTo>
                <a:cubicBezTo>
                  <a:pt x="152" y="128"/>
                  <a:pt x="152" y="128"/>
                  <a:pt x="152" y="128"/>
                </a:cubicBezTo>
                <a:cubicBezTo>
                  <a:pt x="160" y="128"/>
                  <a:pt x="160" y="128"/>
                  <a:pt x="160" y="128"/>
                </a:cubicBezTo>
                <a:lnTo>
                  <a:pt x="160" y="120"/>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close/>
                <a:moveTo>
                  <a:pt x="32" y="168"/>
                </a:moveTo>
                <a:cubicBezTo>
                  <a:pt x="16" y="168"/>
                  <a:pt x="16" y="168"/>
                  <a:pt x="16" y="168"/>
                </a:cubicBezTo>
                <a:cubicBezTo>
                  <a:pt x="12" y="168"/>
                  <a:pt x="8" y="164"/>
                  <a:pt x="8" y="160"/>
                </a:cubicBezTo>
                <a:cubicBezTo>
                  <a:pt x="8" y="92"/>
                  <a:pt x="8" y="92"/>
                  <a:pt x="8" y="92"/>
                </a:cubicBezTo>
                <a:cubicBezTo>
                  <a:pt x="32" y="92"/>
                  <a:pt x="32" y="92"/>
                  <a:pt x="32" y="92"/>
                </a:cubicBezTo>
                <a:lnTo>
                  <a:pt x="32" y="168"/>
                </a:lnTo>
                <a:close/>
                <a:moveTo>
                  <a:pt x="32" y="84"/>
                </a:moveTo>
                <a:cubicBezTo>
                  <a:pt x="8" y="84"/>
                  <a:pt x="8" y="84"/>
                  <a:pt x="8" y="84"/>
                </a:cubicBezTo>
                <a:cubicBezTo>
                  <a:pt x="8" y="16"/>
                  <a:pt x="8" y="16"/>
                  <a:pt x="8" y="16"/>
                </a:cubicBezTo>
                <a:cubicBezTo>
                  <a:pt x="8" y="12"/>
                  <a:pt x="12" y="8"/>
                  <a:pt x="16" y="8"/>
                </a:cubicBezTo>
                <a:cubicBezTo>
                  <a:pt x="32" y="8"/>
                  <a:pt x="32" y="8"/>
                  <a:pt x="32" y="8"/>
                </a:cubicBezTo>
                <a:lnTo>
                  <a:pt x="32" y="84"/>
                </a:lnTo>
                <a:close/>
                <a:moveTo>
                  <a:pt x="136" y="168"/>
                </a:moveTo>
                <a:cubicBezTo>
                  <a:pt x="40" y="168"/>
                  <a:pt x="40" y="168"/>
                  <a:pt x="40" y="168"/>
                </a:cubicBezTo>
                <a:cubicBezTo>
                  <a:pt x="40" y="92"/>
                  <a:pt x="40" y="92"/>
                  <a:pt x="40" y="92"/>
                </a:cubicBezTo>
                <a:cubicBezTo>
                  <a:pt x="136" y="92"/>
                  <a:pt x="136" y="92"/>
                  <a:pt x="136" y="92"/>
                </a:cubicBezTo>
                <a:lnTo>
                  <a:pt x="136" y="168"/>
                </a:lnTo>
                <a:close/>
                <a:moveTo>
                  <a:pt x="136" y="84"/>
                </a:moveTo>
                <a:cubicBezTo>
                  <a:pt x="40" y="84"/>
                  <a:pt x="40" y="84"/>
                  <a:pt x="40" y="84"/>
                </a:cubicBezTo>
                <a:cubicBezTo>
                  <a:pt x="40" y="8"/>
                  <a:pt x="40" y="8"/>
                  <a:pt x="40" y="8"/>
                </a:cubicBezTo>
                <a:cubicBezTo>
                  <a:pt x="136" y="8"/>
                  <a:pt x="136" y="8"/>
                  <a:pt x="136" y="8"/>
                </a:cubicBezTo>
                <a:lnTo>
                  <a:pt x="136" y="84"/>
                </a:lnTo>
                <a:close/>
                <a:moveTo>
                  <a:pt x="168" y="160"/>
                </a:moveTo>
                <a:cubicBezTo>
                  <a:pt x="168" y="164"/>
                  <a:pt x="164" y="168"/>
                  <a:pt x="160" y="168"/>
                </a:cubicBezTo>
                <a:cubicBezTo>
                  <a:pt x="144" y="168"/>
                  <a:pt x="144" y="168"/>
                  <a:pt x="144" y="168"/>
                </a:cubicBezTo>
                <a:cubicBezTo>
                  <a:pt x="144" y="92"/>
                  <a:pt x="144" y="92"/>
                  <a:pt x="144" y="92"/>
                </a:cubicBezTo>
                <a:cubicBezTo>
                  <a:pt x="168" y="92"/>
                  <a:pt x="168" y="92"/>
                  <a:pt x="168" y="92"/>
                </a:cubicBezTo>
                <a:lnTo>
                  <a:pt x="168" y="160"/>
                </a:lnTo>
                <a:close/>
                <a:moveTo>
                  <a:pt x="168" y="84"/>
                </a:moveTo>
                <a:cubicBezTo>
                  <a:pt x="144" y="84"/>
                  <a:pt x="144" y="84"/>
                  <a:pt x="144" y="84"/>
                </a:cubicBezTo>
                <a:cubicBezTo>
                  <a:pt x="144" y="8"/>
                  <a:pt x="144" y="8"/>
                  <a:pt x="144" y="8"/>
                </a:cubicBezTo>
                <a:cubicBezTo>
                  <a:pt x="160" y="8"/>
                  <a:pt x="160" y="8"/>
                  <a:pt x="160" y="8"/>
                </a:cubicBezTo>
                <a:cubicBezTo>
                  <a:pt x="164" y="8"/>
                  <a:pt x="168" y="12"/>
                  <a:pt x="168" y="16"/>
                </a:cubicBezTo>
                <a:lnTo>
                  <a:pt x="168" y="84"/>
                </a:lnTo>
                <a:close/>
                <a:moveTo>
                  <a:pt x="152" y="24"/>
                </a:moveTo>
                <a:cubicBezTo>
                  <a:pt x="160" y="24"/>
                  <a:pt x="160" y="24"/>
                  <a:pt x="160" y="24"/>
                </a:cubicBezTo>
                <a:cubicBezTo>
                  <a:pt x="160" y="16"/>
                  <a:pt x="160" y="16"/>
                  <a:pt x="160" y="16"/>
                </a:cubicBezTo>
                <a:cubicBezTo>
                  <a:pt x="152" y="16"/>
                  <a:pt x="152" y="16"/>
                  <a:pt x="152" y="16"/>
                </a:cubicBezTo>
                <a:lnTo>
                  <a:pt x="152" y="24"/>
                </a:lnTo>
                <a:close/>
                <a:moveTo>
                  <a:pt x="160" y="104"/>
                </a:moveTo>
                <a:cubicBezTo>
                  <a:pt x="152" y="104"/>
                  <a:pt x="152" y="104"/>
                  <a:pt x="152" y="104"/>
                </a:cubicBezTo>
                <a:cubicBezTo>
                  <a:pt x="152" y="112"/>
                  <a:pt x="152" y="112"/>
                  <a:pt x="152" y="112"/>
                </a:cubicBezTo>
                <a:cubicBezTo>
                  <a:pt x="160" y="112"/>
                  <a:pt x="160" y="112"/>
                  <a:pt x="160" y="112"/>
                </a:cubicBezTo>
                <a:lnTo>
                  <a:pt x="160" y="104"/>
                </a:lnTo>
                <a:close/>
                <a:moveTo>
                  <a:pt x="152" y="40"/>
                </a:moveTo>
                <a:cubicBezTo>
                  <a:pt x="160" y="40"/>
                  <a:pt x="160" y="40"/>
                  <a:pt x="160" y="40"/>
                </a:cubicBezTo>
                <a:cubicBezTo>
                  <a:pt x="160" y="32"/>
                  <a:pt x="160" y="32"/>
                  <a:pt x="160" y="32"/>
                </a:cubicBezTo>
                <a:cubicBezTo>
                  <a:pt x="152" y="32"/>
                  <a:pt x="152" y="32"/>
                  <a:pt x="152" y="32"/>
                </a:cubicBezTo>
                <a:lnTo>
                  <a:pt x="152" y="40"/>
                </a:ln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3" name="Freeform 478">
            <a:extLst>
              <a:ext uri="{FF2B5EF4-FFF2-40B4-BE49-F238E27FC236}">
                <a16:creationId xmlns:a16="http://schemas.microsoft.com/office/drawing/2014/main" id="{D6154EB8-B8AB-4A2A-9D5C-0ACDC8D8B434}"/>
              </a:ext>
            </a:extLst>
          </p:cNvPr>
          <p:cNvSpPr>
            <a:spLocks noEditPoints="1"/>
          </p:cNvSpPr>
          <p:nvPr userDrawn="1"/>
        </p:nvSpPr>
        <p:spPr bwMode="auto">
          <a:xfrm>
            <a:off x="9340653" y="2166267"/>
            <a:ext cx="515888" cy="515955"/>
          </a:xfrm>
          <a:custGeom>
            <a:avLst/>
            <a:gdLst>
              <a:gd name="T0" fmla="*/ 16 w 176"/>
              <a:gd name="T1" fmla="*/ 152 h 176"/>
              <a:gd name="T2" fmla="*/ 24 w 176"/>
              <a:gd name="T3" fmla="*/ 160 h 176"/>
              <a:gd name="T4" fmla="*/ 24 w 176"/>
              <a:gd name="T5" fmla="*/ 120 h 176"/>
              <a:gd name="T6" fmla="*/ 16 w 176"/>
              <a:gd name="T7" fmla="*/ 128 h 176"/>
              <a:gd name="T8" fmla="*/ 24 w 176"/>
              <a:gd name="T9" fmla="*/ 120 h 176"/>
              <a:gd name="T10" fmla="*/ 24 w 176"/>
              <a:gd name="T11" fmla="*/ 56 h 176"/>
              <a:gd name="T12" fmla="*/ 16 w 176"/>
              <a:gd name="T13" fmla="*/ 48 h 176"/>
              <a:gd name="T14" fmla="*/ 24 w 176"/>
              <a:gd name="T15" fmla="*/ 136 h 176"/>
              <a:gd name="T16" fmla="*/ 16 w 176"/>
              <a:gd name="T17" fmla="*/ 144 h 176"/>
              <a:gd name="T18" fmla="*/ 24 w 176"/>
              <a:gd name="T19" fmla="*/ 136 h 176"/>
              <a:gd name="T20" fmla="*/ 24 w 176"/>
              <a:gd name="T21" fmla="*/ 88 h 176"/>
              <a:gd name="T22" fmla="*/ 16 w 176"/>
              <a:gd name="T23" fmla="*/ 80 h 176"/>
              <a:gd name="T24" fmla="*/ 16 w 176"/>
              <a:gd name="T25" fmla="*/ 72 h 176"/>
              <a:gd name="T26" fmla="*/ 24 w 176"/>
              <a:gd name="T27" fmla="*/ 64 h 176"/>
              <a:gd name="T28" fmla="*/ 16 w 176"/>
              <a:gd name="T29" fmla="*/ 72 h 176"/>
              <a:gd name="T30" fmla="*/ 16 w 176"/>
              <a:gd name="T31" fmla="*/ 32 h 176"/>
              <a:gd name="T32" fmla="*/ 0 w 176"/>
              <a:gd name="T33" fmla="*/ 160 h 176"/>
              <a:gd name="T34" fmla="*/ 128 w 176"/>
              <a:gd name="T35" fmla="*/ 176 h 176"/>
              <a:gd name="T36" fmla="*/ 144 w 176"/>
              <a:gd name="T37" fmla="*/ 48 h 176"/>
              <a:gd name="T38" fmla="*/ 32 w 176"/>
              <a:gd name="T39" fmla="*/ 168 h 176"/>
              <a:gd name="T40" fmla="*/ 8 w 176"/>
              <a:gd name="T41" fmla="*/ 160 h 176"/>
              <a:gd name="T42" fmla="*/ 32 w 176"/>
              <a:gd name="T43" fmla="*/ 108 h 176"/>
              <a:gd name="T44" fmla="*/ 32 w 176"/>
              <a:gd name="T45" fmla="*/ 100 h 176"/>
              <a:gd name="T46" fmla="*/ 8 w 176"/>
              <a:gd name="T47" fmla="*/ 48 h 176"/>
              <a:gd name="T48" fmla="*/ 32 w 176"/>
              <a:gd name="T49" fmla="*/ 40 h 176"/>
              <a:gd name="T50" fmla="*/ 104 w 176"/>
              <a:gd name="T51" fmla="*/ 168 h 176"/>
              <a:gd name="T52" fmla="*/ 40 w 176"/>
              <a:gd name="T53" fmla="*/ 108 h 176"/>
              <a:gd name="T54" fmla="*/ 104 w 176"/>
              <a:gd name="T55" fmla="*/ 168 h 176"/>
              <a:gd name="T56" fmla="*/ 40 w 176"/>
              <a:gd name="T57" fmla="*/ 100 h 176"/>
              <a:gd name="T58" fmla="*/ 104 w 176"/>
              <a:gd name="T59" fmla="*/ 40 h 176"/>
              <a:gd name="T60" fmla="*/ 136 w 176"/>
              <a:gd name="T61" fmla="*/ 160 h 176"/>
              <a:gd name="T62" fmla="*/ 112 w 176"/>
              <a:gd name="T63" fmla="*/ 168 h 176"/>
              <a:gd name="T64" fmla="*/ 136 w 176"/>
              <a:gd name="T65" fmla="*/ 108 h 176"/>
              <a:gd name="T66" fmla="*/ 136 w 176"/>
              <a:gd name="T67" fmla="*/ 100 h 176"/>
              <a:gd name="T68" fmla="*/ 112 w 176"/>
              <a:gd name="T69" fmla="*/ 40 h 176"/>
              <a:gd name="T70" fmla="*/ 136 w 176"/>
              <a:gd name="T71" fmla="*/ 48 h 176"/>
              <a:gd name="T72" fmla="*/ 120 w 176"/>
              <a:gd name="T73" fmla="*/ 56 h 176"/>
              <a:gd name="T74" fmla="*/ 128 w 176"/>
              <a:gd name="T75" fmla="*/ 48 h 176"/>
              <a:gd name="T76" fmla="*/ 120 w 176"/>
              <a:gd name="T77" fmla="*/ 56 h 176"/>
              <a:gd name="T78" fmla="*/ 48 w 176"/>
              <a:gd name="T79" fmla="*/ 0 h 176"/>
              <a:gd name="T80" fmla="*/ 32 w 176"/>
              <a:gd name="T81" fmla="*/ 20 h 176"/>
              <a:gd name="T82" fmla="*/ 40 w 176"/>
              <a:gd name="T83" fmla="*/ 20 h 176"/>
              <a:gd name="T84" fmla="*/ 48 w 176"/>
              <a:gd name="T85" fmla="*/ 8 h 176"/>
              <a:gd name="T86" fmla="*/ 168 w 176"/>
              <a:gd name="T87" fmla="*/ 16 h 176"/>
              <a:gd name="T88" fmla="*/ 160 w 176"/>
              <a:gd name="T89" fmla="*/ 136 h 176"/>
              <a:gd name="T90" fmla="*/ 152 w 176"/>
              <a:gd name="T91" fmla="*/ 140 h 176"/>
              <a:gd name="T92" fmla="*/ 160 w 176"/>
              <a:gd name="T93" fmla="*/ 144 h 176"/>
              <a:gd name="T94" fmla="*/ 176 w 176"/>
              <a:gd name="T95" fmla="*/ 16 h 176"/>
              <a:gd name="T96" fmla="*/ 120 w 176"/>
              <a:gd name="T97" fmla="*/ 72 h 176"/>
              <a:gd name="T98" fmla="*/ 128 w 176"/>
              <a:gd name="T99" fmla="*/ 64 h 176"/>
              <a:gd name="T100" fmla="*/ 120 w 176"/>
              <a:gd name="T101" fmla="*/ 72 h 176"/>
              <a:gd name="T102" fmla="*/ 120 w 176"/>
              <a:gd name="T103" fmla="*/ 136 h 176"/>
              <a:gd name="T104" fmla="*/ 128 w 176"/>
              <a:gd name="T105" fmla="*/ 144 h 176"/>
              <a:gd name="T106" fmla="*/ 120 w 176"/>
              <a:gd name="T107" fmla="*/ 88 h 176"/>
              <a:gd name="T108" fmla="*/ 128 w 176"/>
              <a:gd name="T109" fmla="*/ 80 h 176"/>
              <a:gd name="T110" fmla="*/ 120 w 176"/>
              <a:gd name="T111" fmla="*/ 88 h 176"/>
              <a:gd name="T112" fmla="*/ 120 w 176"/>
              <a:gd name="T113" fmla="*/ 120 h 176"/>
              <a:gd name="T114" fmla="*/ 128 w 176"/>
              <a:gd name="T115" fmla="*/ 128 h 176"/>
              <a:gd name="T116" fmla="*/ 128 w 176"/>
              <a:gd name="T117" fmla="*/ 152 h 176"/>
              <a:gd name="T118" fmla="*/ 120 w 176"/>
              <a:gd name="T119" fmla="*/ 160 h 176"/>
              <a:gd name="T120" fmla="*/ 128 w 176"/>
              <a:gd name="T121" fmla="*/ 1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24" y="152"/>
                </a:moveTo>
                <a:cubicBezTo>
                  <a:pt x="16" y="152"/>
                  <a:pt x="16" y="152"/>
                  <a:pt x="16" y="152"/>
                </a:cubicBezTo>
                <a:cubicBezTo>
                  <a:pt x="16" y="160"/>
                  <a:pt x="16" y="160"/>
                  <a:pt x="16" y="160"/>
                </a:cubicBezTo>
                <a:cubicBezTo>
                  <a:pt x="24" y="160"/>
                  <a:pt x="24" y="160"/>
                  <a:pt x="24" y="160"/>
                </a:cubicBezTo>
                <a:lnTo>
                  <a:pt x="24" y="152"/>
                </a:lnTo>
                <a:close/>
                <a:moveTo>
                  <a:pt x="24" y="120"/>
                </a:moveTo>
                <a:cubicBezTo>
                  <a:pt x="16" y="120"/>
                  <a:pt x="16" y="120"/>
                  <a:pt x="16" y="120"/>
                </a:cubicBezTo>
                <a:cubicBezTo>
                  <a:pt x="16" y="128"/>
                  <a:pt x="16" y="128"/>
                  <a:pt x="16" y="128"/>
                </a:cubicBezTo>
                <a:cubicBezTo>
                  <a:pt x="24" y="128"/>
                  <a:pt x="24" y="128"/>
                  <a:pt x="24" y="128"/>
                </a:cubicBezTo>
                <a:lnTo>
                  <a:pt x="24" y="120"/>
                </a:lnTo>
                <a:close/>
                <a:moveTo>
                  <a:pt x="16" y="56"/>
                </a:moveTo>
                <a:cubicBezTo>
                  <a:pt x="24" y="56"/>
                  <a:pt x="24" y="56"/>
                  <a:pt x="24" y="56"/>
                </a:cubicBezTo>
                <a:cubicBezTo>
                  <a:pt x="24" y="48"/>
                  <a:pt x="24" y="48"/>
                  <a:pt x="24" y="48"/>
                </a:cubicBezTo>
                <a:cubicBezTo>
                  <a:pt x="16" y="48"/>
                  <a:pt x="16" y="48"/>
                  <a:pt x="16" y="48"/>
                </a:cubicBezTo>
                <a:lnTo>
                  <a:pt x="16" y="56"/>
                </a:lnTo>
                <a:close/>
                <a:moveTo>
                  <a:pt x="24" y="136"/>
                </a:moveTo>
                <a:cubicBezTo>
                  <a:pt x="16" y="136"/>
                  <a:pt x="16" y="136"/>
                  <a:pt x="16" y="136"/>
                </a:cubicBezTo>
                <a:cubicBezTo>
                  <a:pt x="16" y="144"/>
                  <a:pt x="16" y="144"/>
                  <a:pt x="16" y="144"/>
                </a:cubicBezTo>
                <a:cubicBezTo>
                  <a:pt x="24" y="144"/>
                  <a:pt x="24" y="144"/>
                  <a:pt x="24" y="144"/>
                </a:cubicBezTo>
                <a:lnTo>
                  <a:pt x="24" y="136"/>
                </a:lnTo>
                <a:close/>
                <a:moveTo>
                  <a:pt x="16" y="88"/>
                </a:moveTo>
                <a:cubicBezTo>
                  <a:pt x="24" y="88"/>
                  <a:pt x="24" y="88"/>
                  <a:pt x="24" y="88"/>
                </a:cubicBezTo>
                <a:cubicBezTo>
                  <a:pt x="24" y="80"/>
                  <a:pt x="24" y="80"/>
                  <a:pt x="24" y="80"/>
                </a:cubicBezTo>
                <a:cubicBezTo>
                  <a:pt x="16" y="80"/>
                  <a:pt x="16" y="80"/>
                  <a:pt x="16" y="80"/>
                </a:cubicBezTo>
                <a:lnTo>
                  <a:pt x="16" y="88"/>
                </a:lnTo>
                <a:close/>
                <a:moveTo>
                  <a:pt x="16" y="72"/>
                </a:moveTo>
                <a:cubicBezTo>
                  <a:pt x="24" y="72"/>
                  <a:pt x="24" y="72"/>
                  <a:pt x="24" y="72"/>
                </a:cubicBezTo>
                <a:cubicBezTo>
                  <a:pt x="24" y="64"/>
                  <a:pt x="24" y="64"/>
                  <a:pt x="24" y="64"/>
                </a:cubicBezTo>
                <a:cubicBezTo>
                  <a:pt x="16" y="64"/>
                  <a:pt x="16" y="64"/>
                  <a:pt x="16" y="64"/>
                </a:cubicBezTo>
                <a:lnTo>
                  <a:pt x="16" y="72"/>
                </a:lnTo>
                <a:close/>
                <a:moveTo>
                  <a:pt x="128" y="32"/>
                </a:moveTo>
                <a:cubicBezTo>
                  <a:pt x="16" y="32"/>
                  <a:pt x="16" y="32"/>
                  <a:pt x="16" y="32"/>
                </a:cubicBezTo>
                <a:cubicBezTo>
                  <a:pt x="7" y="32"/>
                  <a:pt x="0" y="39"/>
                  <a:pt x="0" y="48"/>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48"/>
                  <a:pt x="144" y="48"/>
                  <a:pt x="144" y="48"/>
                </a:cubicBezTo>
                <a:cubicBezTo>
                  <a:pt x="144" y="39"/>
                  <a:pt x="137" y="32"/>
                  <a:pt x="128" y="32"/>
                </a:cubicBezTo>
                <a:close/>
                <a:moveTo>
                  <a:pt x="32" y="168"/>
                </a:moveTo>
                <a:cubicBezTo>
                  <a:pt x="16" y="168"/>
                  <a:pt x="16" y="168"/>
                  <a:pt x="16" y="168"/>
                </a:cubicBezTo>
                <a:cubicBezTo>
                  <a:pt x="12" y="168"/>
                  <a:pt x="8" y="164"/>
                  <a:pt x="8" y="160"/>
                </a:cubicBezTo>
                <a:cubicBezTo>
                  <a:pt x="8" y="108"/>
                  <a:pt x="8" y="108"/>
                  <a:pt x="8" y="108"/>
                </a:cubicBezTo>
                <a:cubicBezTo>
                  <a:pt x="32" y="108"/>
                  <a:pt x="32" y="108"/>
                  <a:pt x="32" y="108"/>
                </a:cubicBezTo>
                <a:lnTo>
                  <a:pt x="32" y="168"/>
                </a:lnTo>
                <a:close/>
                <a:moveTo>
                  <a:pt x="32" y="100"/>
                </a:moveTo>
                <a:cubicBezTo>
                  <a:pt x="8" y="100"/>
                  <a:pt x="8" y="100"/>
                  <a:pt x="8" y="100"/>
                </a:cubicBezTo>
                <a:cubicBezTo>
                  <a:pt x="8" y="48"/>
                  <a:pt x="8" y="48"/>
                  <a:pt x="8" y="48"/>
                </a:cubicBezTo>
                <a:cubicBezTo>
                  <a:pt x="8" y="44"/>
                  <a:pt x="12" y="40"/>
                  <a:pt x="16" y="40"/>
                </a:cubicBezTo>
                <a:cubicBezTo>
                  <a:pt x="32" y="40"/>
                  <a:pt x="32" y="40"/>
                  <a:pt x="32" y="40"/>
                </a:cubicBezTo>
                <a:lnTo>
                  <a:pt x="32" y="100"/>
                </a:lnTo>
                <a:close/>
                <a:moveTo>
                  <a:pt x="104" y="168"/>
                </a:moveTo>
                <a:cubicBezTo>
                  <a:pt x="40" y="168"/>
                  <a:pt x="40" y="168"/>
                  <a:pt x="40" y="168"/>
                </a:cubicBezTo>
                <a:cubicBezTo>
                  <a:pt x="40" y="108"/>
                  <a:pt x="40" y="108"/>
                  <a:pt x="40" y="108"/>
                </a:cubicBezTo>
                <a:cubicBezTo>
                  <a:pt x="104" y="108"/>
                  <a:pt x="104" y="108"/>
                  <a:pt x="104" y="108"/>
                </a:cubicBezTo>
                <a:lnTo>
                  <a:pt x="104" y="168"/>
                </a:lnTo>
                <a:close/>
                <a:moveTo>
                  <a:pt x="104" y="100"/>
                </a:moveTo>
                <a:cubicBezTo>
                  <a:pt x="40" y="100"/>
                  <a:pt x="40" y="100"/>
                  <a:pt x="40" y="100"/>
                </a:cubicBezTo>
                <a:cubicBezTo>
                  <a:pt x="40" y="40"/>
                  <a:pt x="40" y="40"/>
                  <a:pt x="40" y="40"/>
                </a:cubicBezTo>
                <a:cubicBezTo>
                  <a:pt x="104" y="40"/>
                  <a:pt x="104" y="40"/>
                  <a:pt x="104" y="40"/>
                </a:cubicBezTo>
                <a:lnTo>
                  <a:pt x="104" y="100"/>
                </a:lnTo>
                <a:close/>
                <a:moveTo>
                  <a:pt x="136" y="160"/>
                </a:moveTo>
                <a:cubicBezTo>
                  <a:pt x="136" y="164"/>
                  <a:pt x="132" y="168"/>
                  <a:pt x="128" y="168"/>
                </a:cubicBezTo>
                <a:cubicBezTo>
                  <a:pt x="112" y="168"/>
                  <a:pt x="112" y="168"/>
                  <a:pt x="112" y="168"/>
                </a:cubicBezTo>
                <a:cubicBezTo>
                  <a:pt x="112" y="108"/>
                  <a:pt x="112" y="108"/>
                  <a:pt x="112" y="108"/>
                </a:cubicBezTo>
                <a:cubicBezTo>
                  <a:pt x="136" y="108"/>
                  <a:pt x="136" y="108"/>
                  <a:pt x="136" y="108"/>
                </a:cubicBezTo>
                <a:lnTo>
                  <a:pt x="136" y="160"/>
                </a:lnTo>
                <a:close/>
                <a:moveTo>
                  <a:pt x="136" y="100"/>
                </a:moveTo>
                <a:cubicBezTo>
                  <a:pt x="112" y="100"/>
                  <a:pt x="112" y="100"/>
                  <a:pt x="112" y="100"/>
                </a:cubicBezTo>
                <a:cubicBezTo>
                  <a:pt x="112" y="40"/>
                  <a:pt x="112" y="40"/>
                  <a:pt x="112" y="40"/>
                </a:cubicBezTo>
                <a:cubicBezTo>
                  <a:pt x="128" y="40"/>
                  <a:pt x="128" y="40"/>
                  <a:pt x="128" y="40"/>
                </a:cubicBezTo>
                <a:cubicBezTo>
                  <a:pt x="132" y="40"/>
                  <a:pt x="136" y="44"/>
                  <a:pt x="136" y="48"/>
                </a:cubicBezTo>
                <a:lnTo>
                  <a:pt x="136" y="100"/>
                </a:lnTo>
                <a:close/>
                <a:moveTo>
                  <a:pt x="120" y="56"/>
                </a:moveTo>
                <a:cubicBezTo>
                  <a:pt x="128" y="56"/>
                  <a:pt x="128" y="56"/>
                  <a:pt x="128" y="56"/>
                </a:cubicBezTo>
                <a:cubicBezTo>
                  <a:pt x="128" y="48"/>
                  <a:pt x="128" y="48"/>
                  <a:pt x="128" y="48"/>
                </a:cubicBezTo>
                <a:cubicBezTo>
                  <a:pt x="120" y="48"/>
                  <a:pt x="120" y="48"/>
                  <a:pt x="120" y="48"/>
                </a:cubicBezTo>
                <a:lnTo>
                  <a:pt x="120" y="56"/>
                </a:lnTo>
                <a:close/>
                <a:moveTo>
                  <a:pt x="160" y="0"/>
                </a:moveTo>
                <a:cubicBezTo>
                  <a:pt x="48" y="0"/>
                  <a:pt x="48" y="0"/>
                  <a:pt x="48" y="0"/>
                </a:cubicBezTo>
                <a:cubicBezTo>
                  <a:pt x="39" y="0"/>
                  <a:pt x="32" y="7"/>
                  <a:pt x="32" y="16"/>
                </a:cubicBezTo>
                <a:cubicBezTo>
                  <a:pt x="32" y="20"/>
                  <a:pt x="32" y="20"/>
                  <a:pt x="32" y="20"/>
                </a:cubicBezTo>
                <a:cubicBezTo>
                  <a:pt x="32" y="22"/>
                  <a:pt x="34" y="24"/>
                  <a:pt x="36" y="24"/>
                </a:cubicBezTo>
                <a:cubicBezTo>
                  <a:pt x="38" y="24"/>
                  <a:pt x="40" y="22"/>
                  <a:pt x="40" y="20"/>
                </a:cubicBezTo>
                <a:cubicBezTo>
                  <a:pt x="40" y="16"/>
                  <a:pt x="40" y="16"/>
                  <a:pt x="40" y="16"/>
                </a:cubicBezTo>
                <a:cubicBezTo>
                  <a:pt x="40" y="12"/>
                  <a:pt x="44" y="8"/>
                  <a:pt x="48" y="8"/>
                </a:cubicBezTo>
                <a:cubicBezTo>
                  <a:pt x="160" y="8"/>
                  <a:pt x="160" y="8"/>
                  <a:pt x="160" y="8"/>
                </a:cubicBezTo>
                <a:cubicBezTo>
                  <a:pt x="164" y="8"/>
                  <a:pt x="168" y="12"/>
                  <a:pt x="168" y="16"/>
                </a:cubicBezTo>
                <a:cubicBezTo>
                  <a:pt x="168" y="128"/>
                  <a:pt x="168" y="128"/>
                  <a:pt x="168" y="128"/>
                </a:cubicBezTo>
                <a:cubicBezTo>
                  <a:pt x="168" y="132"/>
                  <a:pt x="164" y="136"/>
                  <a:pt x="160" y="136"/>
                </a:cubicBezTo>
                <a:cubicBezTo>
                  <a:pt x="156" y="136"/>
                  <a:pt x="156" y="136"/>
                  <a:pt x="156" y="136"/>
                </a:cubicBezTo>
                <a:cubicBezTo>
                  <a:pt x="154" y="136"/>
                  <a:pt x="152" y="138"/>
                  <a:pt x="152" y="140"/>
                </a:cubicBezTo>
                <a:cubicBezTo>
                  <a:pt x="152" y="142"/>
                  <a:pt x="154" y="144"/>
                  <a:pt x="156" y="144"/>
                </a:cubicBezTo>
                <a:cubicBezTo>
                  <a:pt x="160" y="144"/>
                  <a:pt x="160" y="144"/>
                  <a:pt x="160" y="144"/>
                </a:cubicBezTo>
                <a:cubicBezTo>
                  <a:pt x="169" y="144"/>
                  <a:pt x="176" y="137"/>
                  <a:pt x="176" y="128"/>
                </a:cubicBezTo>
                <a:cubicBezTo>
                  <a:pt x="176" y="16"/>
                  <a:pt x="176" y="16"/>
                  <a:pt x="176" y="16"/>
                </a:cubicBezTo>
                <a:cubicBezTo>
                  <a:pt x="176" y="7"/>
                  <a:pt x="169" y="0"/>
                  <a:pt x="160" y="0"/>
                </a:cubicBezTo>
                <a:close/>
                <a:moveTo>
                  <a:pt x="120" y="72"/>
                </a:moveTo>
                <a:cubicBezTo>
                  <a:pt x="128" y="72"/>
                  <a:pt x="128" y="72"/>
                  <a:pt x="128" y="72"/>
                </a:cubicBezTo>
                <a:cubicBezTo>
                  <a:pt x="128" y="64"/>
                  <a:pt x="128" y="64"/>
                  <a:pt x="128" y="64"/>
                </a:cubicBezTo>
                <a:cubicBezTo>
                  <a:pt x="120" y="64"/>
                  <a:pt x="120" y="64"/>
                  <a:pt x="120" y="64"/>
                </a:cubicBezTo>
                <a:lnTo>
                  <a:pt x="120" y="72"/>
                </a:lnTo>
                <a:close/>
                <a:moveTo>
                  <a:pt x="128" y="136"/>
                </a:moveTo>
                <a:cubicBezTo>
                  <a:pt x="120" y="136"/>
                  <a:pt x="120" y="136"/>
                  <a:pt x="120" y="136"/>
                </a:cubicBezTo>
                <a:cubicBezTo>
                  <a:pt x="120" y="144"/>
                  <a:pt x="120" y="144"/>
                  <a:pt x="120" y="144"/>
                </a:cubicBezTo>
                <a:cubicBezTo>
                  <a:pt x="128" y="144"/>
                  <a:pt x="128" y="144"/>
                  <a:pt x="128" y="144"/>
                </a:cubicBezTo>
                <a:lnTo>
                  <a:pt x="128" y="136"/>
                </a:lnTo>
                <a:close/>
                <a:moveTo>
                  <a:pt x="120" y="88"/>
                </a:moveTo>
                <a:cubicBezTo>
                  <a:pt x="128" y="88"/>
                  <a:pt x="128" y="88"/>
                  <a:pt x="128" y="88"/>
                </a:cubicBezTo>
                <a:cubicBezTo>
                  <a:pt x="128" y="80"/>
                  <a:pt x="128" y="80"/>
                  <a:pt x="128" y="80"/>
                </a:cubicBezTo>
                <a:cubicBezTo>
                  <a:pt x="120" y="80"/>
                  <a:pt x="120" y="80"/>
                  <a:pt x="120" y="80"/>
                </a:cubicBezTo>
                <a:lnTo>
                  <a:pt x="120" y="88"/>
                </a:lnTo>
                <a:close/>
                <a:moveTo>
                  <a:pt x="128" y="120"/>
                </a:moveTo>
                <a:cubicBezTo>
                  <a:pt x="120" y="120"/>
                  <a:pt x="120" y="120"/>
                  <a:pt x="120" y="120"/>
                </a:cubicBezTo>
                <a:cubicBezTo>
                  <a:pt x="120" y="128"/>
                  <a:pt x="120" y="128"/>
                  <a:pt x="120" y="128"/>
                </a:cubicBezTo>
                <a:cubicBezTo>
                  <a:pt x="128" y="128"/>
                  <a:pt x="128" y="128"/>
                  <a:pt x="128" y="128"/>
                </a:cubicBezTo>
                <a:lnTo>
                  <a:pt x="128" y="120"/>
                </a:lnTo>
                <a:close/>
                <a:moveTo>
                  <a:pt x="128" y="152"/>
                </a:moveTo>
                <a:cubicBezTo>
                  <a:pt x="120" y="152"/>
                  <a:pt x="120" y="152"/>
                  <a:pt x="120" y="152"/>
                </a:cubicBezTo>
                <a:cubicBezTo>
                  <a:pt x="120" y="160"/>
                  <a:pt x="120" y="160"/>
                  <a:pt x="120" y="160"/>
                </a:cubicBezTo>
                <a:cubicBezTo>
                  <a:pt x="128" y="160"/>
                  <a:pt x="128" y="160"/>
                  <a:pt x="128" y="160"/>
                </a:cubicBezTo>
                <a:lnTo>
                  <a:pt x="128" y="152"/>
                </a:ln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4" name="Freeform 479">
            <a:extLst>
              <a:ext uri="{FF2B5EF4-FFF2-40B4-BE49-F238E27FC236}">
                <a16:creationId xmlns:a16="http://schemas.microsoft.com/office/drawing/2014/main" id="{1647E850-7F2D-40F1-9FEE-C77B31B0C180}"/>
              </a:ext>
            </a:extLst>
          </p:cNvPr>
          <p:cNvSpPr>
            <a:spLocks noEditPoints="1"/>
          </p:cNvSpPr>
          <p:nvPr userDrawn="1"/>
        </p:nvSpPr>
        <p:spPr bwMode="auto">
          <a:xfrm>
            <a:off x="10331703" y="2166267"/>
            <a:ext cx="529468" cy="515955"/>
          </a:xfrm>
          <a:custGeom>
            <a:avLst/>
            <a:gdLst>
              <a:gd name="T0" fmla="*/ 24 w 176"/>
              <a:gd name="T1" fmla="*/ 32 h 176"/>
              <a:gd name="T2" fmla="*/ 16 w 176"/>
              <a:gd name="T3" fmla="*/ 56 h 176"/>
              <a:gd name="T4" fmla="*/ 16 w 176"/>
              <a:gd name="T5" fmla="*/ 48 h 176"/>
              <a:gd name="T6" fmla="*/ 16 w 176"/>
              <a:gd name="T7" fmla="*/ 152 h 176"/>
              <a:gd name="T8" fmla="*/ 24 w 176"/>
              <a:gd name="T9" fmla="*/ 152 h 176"/>
              <a:gd name="T10" fmla="*/ 16 w 176"/>
              <a:gd name="T11" fmla="*/ 128 h 176"/>
              <a:gd name="T12" fmla="*/ 24 w 176"/>
              <a:gd name="T13" fmla="*/ 104 h 176"/>
              <a:gd name="T14" fmla="*/ 24 w 176"/>
              <a:gd name="T15" fmla="*/ 112 h 176"/>
              <a:gd name="T16" fmla="*/ 16 w 176"/>
              <a:gd name="T17" fmla="*/ 136 h 176"/>
              <a:gd name="T18" fmla="*/ 24 w 176"/>
              <a:gd name="T19" fmla="*/ 136 h 176"/>
              <a:gd name="T20" fmla="*/ 24 w 176"/>
              <a:gd name="T21" fmla="*/ 64 h 176"/>
              <a:gd name="T22" fmla="*/ 16 w 176"/>
              <a:gd name="T23" fmla="*/ 24 h 176"/>
              <a:gd name="T24" fmla="*/ 16 w 176"/>
              <a:gd name="T25" fmla="*/ 16 h 176"/>
              <a:gd name="T26" fmla="*/ 160 w 176"/>
              <a:gd name="T27" fmla="*/ 40 h 176"/>
              <a:gd name="T28" fmla="*/ 152 w 176"/>
              <a:gd name="T29" fmla="*/ 40 h 176"/>
              <a:gd name="T30" fmla="*/ 160 w 176"/>
              <a:gd name="T31" fmla="*/ 48 h 176"/>
              <a:gd name="T32" fmla="*/ 152 w 176"/>
              <a:gd name="T33" fmla="*/ 72 h 176"/>
              <a:gd name="T34" fmla="*/ 152 w 176"/>
              <a:gd name="T35" fmla="*/ 64 h 176"/>
              <a:gd name="T36" fmla="*/ 16 w 176"/>
              <a:gd name="T37" fmla="*/ 0 h 176"/>
              <a:gd name="T38" fmla="*/ 16 w 176"/>
              <a:gd name="T39" fmla="*/ 176 h 176"/>
              <a:gd name="T40" fmla="*/ 176 w 176"/>
              <a:gd name="T41" fmla="*/ 16 h 176"/>
              <a:gd name="T42" fmla="*/ 16 w 176"/>
              <a:gd name="T43" fmla="*/ 168 h 176"/>
              <a:gd name="T44" fmla="*/ 32 w 176"/>
              <a:gd name="T45" fmla="*/ 92 h 176"/>
              <a:gd name="T46" fmla="*/ 8 w 176"/>
              <a:gd name="T47" fmla="*/ 84 h 176"/>
              <a:gd name="T48" fmla="*/ 32 w 176"/>
              <a:gd name="T49" fmla="*/ 8 h 176"/>
              <a:gd name="T50" fmla="*/ 40 w 176"/>
              <a:gd name="T51" fmla="*/ 168 h 176"/>
              <a:gd name="T52" fmla="*/ 136 w 176"/>
              <a:gd name="T53" fmla="*/ 168 h 176"/>
              <a:gd name="T54" fmla="*/ 144 w 176"/>
              <a:gd name="T55" fmla="*/ 168 h 176"/>
              <a:gd name="T56" fmla="*/ 168 w 176"/>
              <a:gd name="T57" fmla="*/ 160 h 176"/>
              <a:gd name="T58" fmla="*/ 144 w 176"/>
              <a:gd name="T59" fmla="*/ 8 h 176"/>
              <a:gd name="T60" fmla="*/ 168 w 176"/>
              <a:gd name="T61" fmla="*/ 84 h 176"/>
              <a:gd name="T62" fmla="*/ 160 w 176"/>
              <a:gd name="T63" fmla="*/ 16 h 176"/>
              <a:gd name="T64" fmla="*/ 160 w 176"/>
              <a:gd name="T65" fmla="*/ 136 h 176"/>
              <a:gd name="T66" fmla="*/ 160 w 176"/>
              <a:gd name="T67" fmla="*/ 144 h 176"/>
              <a:gd name="T68" fmla="*/ 152 w 176"/>
              <a:gd name="T69" fmla="*/ 104 h 176"/>
              <a:gd name="T70" fmla="*/ 160 w 176"/>
              <a:gd name="T71" fmla="*/ 104 h 176"/>
              <a:gd name="T72" fmla="*/ 152 w 176"/>
              <a:gd name="T73" fmla="*/ 128 h 176"/>
              <a:gd name="T74" fmla="*/ 160 w 176"/>
              <a:gd name="T75" fmla="*/ 152 h 176"/>
              <a:gd name="T76" fmla="*/ 160 w 176"/>
              <a:gd name="T77" fmla="*/ 160 h 176"/>
              <a:gd name="T78" fmla="*/ 70 w 176"/>
              <a:gd name="T79" fmla="*/ 119 h 176"/>
              <a:gd name="T80" fmla="*/ 114 w 176"/>
              <a:gd name="T81" fmla="*/ 91 h 176"/>
              <a:gd name="T82" fmla="*/ 115 w 176"/>
              <a:gd name="T83" fmla="*/ 85 h 176"/>
              <a:gd name="T84" fmla="*/ 68 w 176"/>
              <a:gd name="T85" fmla="*/ 56 h 176"/>
              <a:gd name="T86" fmla="*/ 68 w 176"/>
              <a:gd name="T87" fmla="*/ 120 h 176"/>
              <a:gd name="T88" fmla="*/ 72 w 176"/>
              <a:gd name="T89" fmla="*/ 10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16" y="40"/>
                </a:moveTo>
                <a:cubicBezTo>
                  <a:pt x="24" y="40"/>
                  <a:pt x="24" y="40"/>
                  <a:pt x="24" y="40"/>
                </a:cubicBezTo>
                <a:cubicBezTo>
                  <a:pt x="24" y="32"/>
                  <a:pt x="24" y="32"/>
                  <a:pt x="24" y="32"/>
                </a:cubicBezTo>
                <a:cubicBezTo>
                  <a:pt x="16" y="32"/>
                  <a:pt x="16" y="32"/>
                  <a:pt x="16" y="32"/>
                </a:cubicBezTo>
                <a:lnTo>
                  <a:pt x="16" y="40"/>
                </a:lnTo>
                <a:close/>
                <a:moveTo>
                  <a:pt x="16" y="56"/>
                </a:moveTo>
                <a:cubicBezTo>
                  <a:pt x="24" y="56"/>
                  <a:pt x="24" y="56"/>
                  <a:pt x="24" y="56"/>
                </a:cubicBezTo>
                <a:cubicBezTo>
                  <a:pt x="24" y="48"/>
                  <a:pt x="24" y="48"/>
                  <a:pt x="24" y="48"/>
                </a:cubicBezTo>
                <a:cubicBezTo>
                  <a:pt x="16" y="48"/>
                  <a:pt x="16" y="48"/>
                  <a:pt x="16" y="48"/>
                </a:cubicBezTo>
                <a:lnTo>
                  <a:pt x="16" y="56"/>
                </a:lnTo>
                <a:close/>
                <a:moveTo>
                  <a:pt x="24" y="152"/>
                </a:moveTo>
                <a:cubicBezTo>
                  <a:pt x="16" y="152"/>
                  <a:pt x="16" y="152"/>
                  <a:pt x="16" y="152"/>
                </a:cubicBezTo>
                <a:cubicBezTo>
                  <a:pt x="16" y="160"/>
                  <a:pt x="16" y="160"/>
                  <a:pt x="16" y="160"/>
                </a:cubicBezTo>
                <a:cubicBezTo>
                  <a:pt x="24" y="160"/>
                  <a:pt x="24" y="160"/>
                  <a:pt x="24" y="160"/>
                </a:cubicBezTo>
                <a:lnTo>
                  <a:pt x="24" y="152"/>
                </a:lnTo>
                <a:close/>
                <a:moveTo>
                  <a:pt x="24" y="120"/>
                </a:moveTo>
                <a:cubicBezTo>
                  <a:pt x="16" y="120"/>
                  <a:pt x="16" y="120"/>
                  <a:pt x="16" y="120"/>
                </a:cubicBezTo>
                <a:cubicBezTo>
                  <a:pt x="16" y="128"/>
                  <a:pt x="16" y="128"/>
                  <a:pt x="16" y="128"/>
                </a:cubicBezTo>
                <a:cubicBezTo>
                  <a:pt x="24" y="128"/>
                  <a:pt x="24" y="128"/>
                  <a:pt x="24" y="128"/>
                </a:cubicBezTo>
                <a:lnTo>
                  <a:pt x="24" y="120"/>
                </a:lnTo>
                <a:close/>
                <a:moveTo>
                  <a:pt x="24" y="104"/>
                </a:moveTo>
                <a:cubicBezTo>
                  <a:pt x="16" y="104"/>
                  <a:pt x="16" y="104"/>
                  <a:pt x="16" y="104"/>
                </a:cubicBezTo>
                <a:cubicBezTo>
                  <a:pt x="16" y="112"/>
                  <a:pt x="16" y="112"/>
                  <a:pt x="16" y="112"/>
                </a:cubicBezTo>
                <a:cubicBezTo>
                  <a:pt x="24" y="112"/>
                  <a:pt x="24" y="112"/>
                  <a:pt x="24" y="112"/>
                </a:cubicBezTo>
                <a:lnTo>
                  <a:pt x="24" y="104"/>
                </a:lnTo>
                <a:close/>
                <a:moveTo>
                  <a:pt x="24" y="136"/>
                </a:moveTo>
                <a:cubicBezTo>
                  <a:pt x="16" y="136"/>
                  <a:pt x="16" y="136"/>
                  <a:pt x="16" y="136"/>
                </a:cubicBezTo>
                <a:cubicBezTo>
                  <a:pt x="16" y="144"/>
                  <a:pt x="16" y="144"/>
                  <a:pt x="16" y="144"/>
                </a:cubicBezTo>
                <a:cubicBezTo>
                  <a:pt x="24" y="144"/>
                  <a:pt x="24" y="144"/>
                  <a:pt x="24" y="144"/>
                </a:cubicBezTo>
                <a:lnTo>
                  <a:pt x="24" y="136"/>
                </a:lnTo>
                <a:close/>
                <a:moveTo>
                  <a:pt x="16" y="72"/>
                </a:moveTo>
                <a:cubicBezTo>
                  <a:pt x="24" y="72"/>
                  <a:pt x="24" y="72"/>
                  <a:pt x="24" y="72"/>
                </a:cubicBezTo>
                <a:cubicBezTo>
                  <a:pt x="24" y="64"/>
                  <a:pt x="24" y="64"/>
                  <a:pt x="24" y="64"/>
                </a:cubicBezTo>
                <a:cubicBezTo>
                  <a:pt x="16" y="64"/>
                  <a:pt x="16" y="64"/>
                  <a:pt x="16" y="64"/>
                </a:cubicBezTo>
                <a:lnTo>
                  <a:pt x="16" y="72"/>
                </a:lnTo>
                <a:close/>
                <a:moveTo>
                  <a:pt x="16" y="24"/>
                </a:moveTo>
                <a:cubicBezTo>
                  <a:pt x="24" y="24"/>
                  <a:pt x="24" y="24"/>
                  <a:pt x="24" y="24"/>
                </a:cubicBezTo>
                <a:cubicBezTo>
                  <a:pt x="24" y="16"/>
                  <a:pt x="24" y="16"/>
                  <a:pt x="24" y="16"/>
                </a:cubicBezTo>
                <a:cubicBezTo>
                  <a:pt x="16" y="16"/>
                  <a:pt x="16" y="16"/>
                  <a:pt x="16" y="16"/>
                </a:cubicBezTo>
                <a:lnTo>
                  <a:pt x="16" y="24"/>
                </a:lnTo>
                <a:close/>
                <a:moveTo>
                  <a:pt x="152" y="40"/>
                </a:moveTo>
                <a:cubicBezTo>
                  <a:pt x="160" y="40"/>
                  <a:pt x="160" y="40"/>
                  <a:pt x="160" y="40"/>
                </a:cubicBezTo>
                <a:cubicBezTo>
                  <a:pt x="160" y="32"/>
                  <a:pt x="160" y="32"/>
                  <a:pt x="160" y="32"/>
                </a:cubicBezTo>
                <a:cubicBezTo>
                  <a:pt x="152" y="32"/>
                  <a:pt x="152" y="32"/>
                  <a:pt x="152" y="32"/>
                </a:cubicBezTo>
                <a:lnTo>
                  <a:pt x="152" y="40"/>
                </a:lnTo>
                <a:close/>
                <a:moveTo>
                  <a:pt x="152" y="56"/>
                </a:moveTo>
                <a:cubicBezTo>
                  <a:pt x="160" y="56"/>
                  <a:pt x="160" y="56"/>
                  <a:pt x="160" y="56"/>
                </a:cubicBezTo>
                <a:cubicBezTo>
                  <a:pt x="160" y="48"/>
                  <a:pt x="160" y="48"/>
                  <a:pt x="160" y="48"/>
                </a:cubicBezTo>
                <a:cubicBezTo>
                  <a:pt x="152" y="48"/>
                  <a:pt x="152" y="48"/>
                  <a:pt x="152" y="48"/>
                </a:cubicBezTo>
                <a:lnTo>
                  <a:pt x="152" y="56"/>
                </a:lnTo>
                <a:close/>
                <a:moveTo>
                  <a:pt x="152" y="72"/>
                </a:moveTo>
                <a:cubicBezTo>
                  <a:pt x="160" y="72"/>
                  <a:pt x="160" y="72"/>
                  <a:pt x="160" y="72"/>
                </a:cubicBezTo>
                <a:cubicBezTo>
                  <a:pt x="160" y="64"/>
                  <a:pt x="160" y="64"/>
                  <a:pt x="160" y="64"/>
                </a:cubicBezTo>
                <a:cubicBezTo>
                  <a:pt x="152" y="64"/>
                  <a:pt x="152" y="64"/>
                  <a:pt x="152" y="64"/>
                </a:cubicBezTo>
                <a:lnTo>
                  <a:pt x="152" y="72"/>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close/>
                <a:moveTo>
                  <a:pt x="32" y="168"/>
                </a:moveTo>
                <a:cubicBezTo>
                  <a:pt x="16" y="168"/>
                  <a:pt x="16" y="168"/>
                  <a:pt x="16" y="168"/>
                </a:cubicBezTo>
                <a:cubicBezTo>
                  <a:pt x="12" y="168"/>
                  <a:pt x="8" y="164"/>
                  <a:pt x="8" y="160"/>
                </a:cubicBezTo>
                <a:cubicBezTo>
                  <a:pt x="8" y="92"/>
                  <a:pt x="8" y="92"/>
                  <a:pt x="8" y="92"/>
                </a:cubicBezTo>
                <a:cubicBezTo>
                  <a:pt x="32" y="92"/>
                  <a:pt x="32" y="92"/>
                  <a:pt x="32" y="92"/>
                </a:cubicBezTo>
                <a:lnTo>
                  <a:pt x="32" y="168"/>
                </a:lnTo>
                <a:close/>
                <a:moveTo>
                  <a:pt x="32" y="84"/>
                </a:moveTo>
                <a:cubicBezTo>
                  <a:pt x="8" y="84"/>
                  <a:pt x="8" y="84"/>
                  <a:pt x="8" y="84"/>
                </a:cubicBezTo>
                <a:cubicBezTo>
                  <a:pt x="8" y="16"/>
                  <a:pt x="8" y="16"/>
                  <a:pt x="8" y="16"/>
                </a:cubicBezTo>
                <a:cubicBezTo>
                  <a:pt x="8" y="12"/>
                  <a:pt x="12" y="8"/>
                  <a:pt x="16" y="8"/>
                </a:cubicBezTo>
                <a:cubicBezTo>
                  <a:pt x="32" y="8"/>
                  <a:pt x="32" y="8"/>
                  <a:pt x="32" y="8"/>
                </a:cubicBezTo>
                <a:lnTo>
                  <a:pt x="32" y="84"/>
                </a:lnTo>
                <a:close/>
                <a:moveTo>
                  <a:pt x="136" y="168"/>
                </a:moveTo>
                <a:cubicBezTo>
                  <a:pt x="40" y="168"/>
                  <a:pt x="40" y="168"/>
                  <a:pt x="40" y="168"/>
                </a:cubicBezTo>
                <a:cubicBezTo>
                  <a:pt x="40" y="8"/>
                  <a:pt x="40" y="8"/>
                  <a:pt x="40" y="8"/>
                </a:cubicBezTo>
                <a:cubicBezTo>
                  <a:pt x="136" y="8"/>
                  <a:pt x="136" y="8"/>
                  <a:pt x="136" y="8"/>
                </a:cubicBezTo>
                <a:lnTo>
                  <a:pt x="136" y="168"/>
                </a:lnTo>
                <a:close/>
                <a:moveTo>
                  <a:pt x="168" y="160"/>
                </a:moveTo>
                <a:cubicBezTo>
                  <a:pt x="168" y="164"/>
                  <a:pt x="164" y="168"/>
                  <a:pt x="160" y="168"/>
                </a:cubicBezTo>
                <a:cubicBezTo>
                  <a:pt x="144" y="168"/>
                  <a:pt x="144" y="168"/>
                  <a:pt x="144" y="168"/>
                </a:cubicBezTo>
                <a:cubicBezTo>
                  <a:pt x="144" y="92"/>
                  <a:pt x="144" y="92"/>
                  <a:pt x="144" y="92"/>
                </a:cubicBezTo>
                <a:cubicBezTo>
                  <a:pt x="168" y="92"/>
                  <a:pt x="168" y="92"/>
                  <a:pt x="168" y="92"/>
                </a:cubicBezTo>
                <a:lnTo>
                  <a:pt x="168" y="160"/>
                </a:lnTo>
                <a:close/>
                <a:moveTo>
                  <a:pt x="168" y="84"/>
                </a:moveTo>
                <a:cubicBezTo>
                  <a:pt x="144" y="84"/>
                  <a:pt x="144" y="84"/>
                  <a:pt x="144" y="84"/>
                </a:cubicBezTo>
                <a:cubicBezTo>
                  <a:pt x="144" y="8"/>
                  <a:pt x="144" y="8"/>
                  <a:pt x="144" y="8"/>
                </a:cubicBezTo>
                <a:cubicBezTo>
                  <a:pt x="160" y="8"/>
                  <a:pt x="160" y="8"/>
                  <a:pt x="160" y="8"/>
                </a:cubicBezTo>
                <a:cubicBezTo>
                  <a:pt x="164" y="8"/>
                  <a:pt x="168" y="12"/>
                  <a:pt x="168" y="16"/>
                </a:cubicBezTo>
                <a:lnTo>
                  <a:pt x="168" y="84"/>
                </a:lnTo>
                <a:close/>
                <a:moveTo>
                  <a:pt x="152" y="24"/>
                </a:moveTo>
                <a:cubicBezTo>
                  <a:pt x="160" y="24"/>
                  <a:pt x="160" y="24"/>
                  <a:pt x="160" y="24"/>
                </a:cubicBezTo>
                <a:cubicBezTo>
                  <a:pt x="160" y="16"/>
                  <a:pt x="160" y="16"/>
                  <a:pt x="160" y="16"/>
                </a:cubicBezTo>
                <a:cubicBezTo>
                  <a:pt x="152" y="16"/>
                  <a:pt x="152" y="16"/>
                  <a:pt x="152" y="16"/>
                </a:cubicBezTo>
                <a:lnTo>
                  <a:pt x="152" y="24"/>
                </a:lnTo>
                <a:close/>
                <a:moveTo>
                  <a:pt x="160" y="136"/>
                </a:moveTo>
                <a:cubicBezTo>
                  <a:pt x="152" y="136"/>
                  <a:pt x="152" y="136"/>
                  <a:pt x="152" y="136"/>
                </a:cubicBezTo>
                <a:cubicBezTo>
                  <a:pt x="152" y="144"/>
                  <a:pt x="152" y="144"/>
                  <a:pt x="152" y="144"/>
                </a:cubicBezTo>
                <a:cubicBezTo>
                  <a:pt x="160" y="144"/>
                  <a:pt x="160" y="144"/>
                  <a:pt x="160" y="144"/>
                </a:cubicBezTo>
                <a:lnTo>
                  <a:pt x="160" y="136"/>
                </a:lnTo>
                <a:close/>
                <a:moveTo>
                  <a:pt x="160" y="104"/>
                </a:moveTo>
                <a:cubicBezTo>
                  <a:pt x="152" y="104"/>
                  <a:pt x="152" y="104"/>
                  <a:pt x="152" y="104"/>
                </a:cubicBezTo>
                <a:cubicBezTo>
                  <a:pt x="152" y="112"/>
                  <a:pt x="152" y="112"/>
                  <a:pt x="152" y="112"/>
                </a:cubicBezTo>
                <a:cubicBezTo>
                  <a:pt x="160" y="112"/>
                  <a:pt x="160" y="112"/>
                  <a:pt x="160" y="112"/>
                </a:cubicBezTo>
                <a:lnTo>
                  <a:pt x="160" y="104"/>
                </a:lnTo>
                <a:close/>
                <a:moveTo>
                  <a:pt x="160" y="120"/>
                </a:moveTo>
                <a:cubicBezTo>
                  <a:pt x="152" y="120"/>
                  <a:pt x="152" y="120"/>
                  <a:pt x="152" y="120"/>
                </a:cubicBezTo>
                <a:cubicBezTo>
                  <a:pt x="152" y="128"/>
                  <a:pt x="152" y="128"/>
                  <a:pt x="152" y="128"/>
                </a:cubicBezTo>
                <a:cubicBezTo>
                  <a:pt x="160" y="128"/>
                  <a:pt x="160" y="128"/>
                  <a:pt x="160" y="128"/>
                </a:cubicBezTo>
                <a:lnTo>
                  <a:pt x="160" y="120"/>
                </a:lnTo>
                <a:close/>
                <a:moveTo>
                  <a:pt x="160" y="152"/>
                </a:moveTo>
                <a:cubicBezTo>
                  <a:pt x="152" y="152"/>
                  <a:pt x="152" y="152"/>
                  <a:pt x="152" y="152"/>
                </a:cubicBezTo>
                <a:cubicBezTo>
                  <a:pt x="152" y="160"/>
                  <a:pt x="152" y="160"/>
                  <a:pt x="152" y="160"/>
                </a:cubicBezTo>
                <a:cubicBezTo>
                  <a:pt x="160" y="160"/>
                  <a:pt x="160" y="160"/>
                  <a:pt x="160" y="160"/>
                </a:cubicBezTo>
                <a:lnTo>
                  <a:pt x="160" y="152"/>
                </a:lnTo>
                <a:close/>
                <a:moveTo>
                  <a:pt x="68" y="120"/>
                </a:moveTo>
                <a:cubicBezTo>
                  <a:pt x="69" y="120"/>
                  <a:pt x="70" y="120"/>
                  <a:pt x="70" y="119"/>
                </a:cubicBezTo>
                <a:cubicBezTo>
                  <a:pt x="71" y="119"/>
                  <a:pt x="71" y="119"/>
                  <a:pt x="71" y="119"/>
                </a:cubicBezTo>
                <a:cubicBezTo>
                  <a:pt x="115" y="91"/>
                  <a:pt x="115" y="91"/>
                  <a:pt x="115" y="91"/>
                </a:cubicBezTo>
                <a:cubicBezTo>
                  <a:pt x="114" y="91"/>
                  <a:pt x="114" y="91"/>
                  <a:pt x="114" y="91"/>
                </a:cubicBezTo>
                <a:cubicBezTo>
                  <a:pt x="115" y="90"/>
                  <a:pt x="116" y="89"/>
                  <a:pt x="116" y="88"/>
                </a:cubicBezTo>
                <a:cubicBezTo>
                  <a:pt x="116" y="87"/>
                  <a:pt x="115" y="86"/>
                  <a:pt x="114" y="85"/>
                </a:cubicBezTo>
                <a:cubicBezTo>
                  <a:pt x="115" y="85"/>
                  <a:pt x="115" y="85"/>
                  <a:pt x="115" y="85"/>
                </a:cubicBezTo>
                <a:cubicBezTo>
                  <a:pt x="71" y="57"/>
                  <a:pt x="71" y="57"/>
                  <a:pt x="71" y="57"/>
                </a:cubicBezTo>
                <a:cubicBezTo>
                  <a:pt x="70" y="57"/>
                  <a:pt x="70" y="57"/>
                  <a:pt x="70" y="57"/>
                </a:cubicBezTo>
                <a:cubicBezTo>
                  <a:pt x="70" y="56"/>
                  <a:pt x="69" y="56"/>
                  <a:pt x="68" y="56"/>
                </a:cubicBezTo>
                <a:cubicBezTo>
                  <a:pt x="66" y="56"/>
                  <a:pt x="64" y="58"/>
                  <a:pt x="64" y="60"/>
                </a:cubicBezTo>
                <a:cubicBezTo>
                  <a:pt x="64" y="116"/>
                  <a:pt x="64" y="116"/>
                  <a:pt x="64" y="116"/>
                </a:cubicBezTo>
                <a:cubicBezTo>
                  <a:pt x="64" y="118"/>
                  <a:pt x="66" y="120"/>
                  <a:pt x="68" y="120"/>
                </a:cubicBezTo>
                <a:close/>
                <a:moveTo>
                  <a:pt x="72" y="67"/>
                </a:moveTo>
                <a:cubicBezTo>
                  <a:pt x="105" y="88"/>
                  <a:pt x="105" y="88"/>
                  <a:pt x="105" y="88"/>
                </a:cubicBezTo>
                <a:cubicBezTo>
                  <a:pt x="72" y="109"/>
                  <a:pt x="72" y="109"/>
                  <a:pt x="72" y="109"/>
                </a:cubicBezTo>
                <a:lnTo>
                  <a:pt x="72" y="67"/>
                </a:ln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5" name="Freeform 480">
            <a:extLst>
              <a:ext uri="{FF2B5EF4-FFF2-40B4-BE49-F238E27FC236}">
                <a16:creationId xmlns:a16="http://schemas.microsoft.com/office/drawing/2014/main" id="{1E8E4298-86C4-43C2-A17B-4DEC5207336E}"/>
              </a:ext>
            </a:extLst>
          </p:cNvPr>
          <p:cNvSpPr>
            <a:spLocks noEditPoints="1"/>
          </p:cNvSpPr>
          <p:nvPr userDrawn="1"/>
        </p:nvSpPr>
        <p:spPr bwMode="auto">
          <a:xfrm>
            <a:off x="1459947" y="3157447"/>
            <a:ext cx="271232" cy="529537"/>
          </a:xfrm>
          <a:custGeom>
            <a:avLst/>
            <a:gdLst>
              <a:gd name="T0" fmla="*/ 1675 w 1950"/>
              <a:gd name="T1" fmla="*/ 1393 h 3812"/>
              <a:gd name="T2" fmla="*/ 1950 w 1950"/>
              <a:gd name="T3" fmla="*/ 516 h 3812"/>
              <a:gd name="T4" fmla="*/ 1738 w 1950"/>
              <a:gd name="T5" fmla="*/ 0 h 3812"/>
              <a:gd name="T6" fmla="*/ 0 w 1950"/>
              <a:gd name="T7" fmla="*/ 212 h 3812"/>
              <a:gd name="T8" fmla="*/ 274 w 1950"/>
              <a:gd name="T9" fmla="*/ 516 h 3812"/>
              <a:gd name="T10" fmla="*/ 333 w 1950"/>
              <a:gd name="T11" fmla="*/ 874 h 3812"/>
              <a:gd name="T12" fmla="*/ 658 w 1950"/>
              <a:gd name="T13" fmla="*/ 516 h 3812"/>
              <a:gd name="T14" fmla="*/ 288 w 1950"/>
              <a:gd name="T15" fmla="*/ 1129 h 3812"/>
              <a:gd name="T16" fmla="*/ 274 w 1950"/>
              <a:gd name="T17" fmla="*/ 1408 h 3812"/>
              <a:gd name="T18" fmla="*/ 1142 w 1950"/>
              <a:gd name="T19" fmla="*/ 531 h 3812"/>
              <a:gd name="T20" fmla="*/ 1348 w 1950"/>
              <a:gd name="T21" fmla="*/ 516 h 3812"/>
              <a:gd name="T22" fmla="*/ 274 w 1950"/>
              <a:gd name="T23" fmla="*/ 1610 h 3812"/>
              <a:gd name="T24" fmla="*/ 454 w 1950"/>
              <a:gd name="T25" fmla="*/ 2074 h 3812"/>
              <a:gd name="T26" fmla="*/ 274 w 1950"/>
              <a:gd name="T27" fmla="*/ 2479 h 3812"/>
              <a:gd name="T28" fmla="*/ 701 w 1950"/>
              <a:gd name="T29" fmla="*/ 2381 h 3812"/>
              <a:gd name="T30" fmla="*/ 274 w 1950"/>
              <a:gd name="T31" fmla="*/ 3062 h 3812"/>
              <a:gd name="T32" fmla="*/ 0 w 1950"/>
              <a:gd name="T33" fmla="*/ 3296 h 3812"/>
              <a:gd name="T34" fmla="*/ 212 w 1950"/>
              <a:gd name="T35" fmla="*/ 3812 h 3812"/>
              <a:gd name="T36" fmla="*/ 1950 w 1950"/>
              <a:gd name="T37" fmla="*/ 3600 h 3812"/>
              <a:gd name="T38" fmla="*/ 1675 w 1950"/>
              <a:gd name="T39" fmla="*/ 3296 h 3812"/>
              <a:gd name="T40" fmla="*/ 1656 w 1950"/>
              <a:gd name="T41" fmla="*/ 2705 h 3812"/>
              <a:gd name="T42" fmla="*/ 694 w 1950"/>
              <a:gd name="T43" fmla="*/ 1540 h 3812"/>
              <a:gd name="T44" fmla="*/ 1675 w 1950"/>
              <a:gd name="T45" fmla="*/ 2526 h 3812"/>
              <a:gd name="T46" fmla="*/ 1663 w 1950"/>
              <a:gd name="T47" fmla="*/ 2208 h 3812"/>
              <a:gd name="T48" fmla="*/ 1028 w 1950"/>
              <a:gd name="T49" fmla="*/ 1292 h 3812"/>
              <a:gd name="T50" fmla="*/ 1675 w 1950"/>
              <a:gd name="T51" fmla="*/ 1995 h 3812"/>
              <a:gd name="T52" fmla="*/ 1665 w 1950"/>
              <a:gd name="T53" fmla="*/ 1625 h 3812"/>
              <a:gd name="T54" fmla="*/ 1324 w 1950"/>
              <a:gd name="T55" fmla="*/ 987 h 3812"/>
              <a:gd name="T56" fmla="*/ 993 w 1950"/>
              <a:gd name="T57" fmla="*/ 2724 h 3812"/>
              <a:gd name="T58" fmla="*/ 692 w 1950"/>
              <a:gd name="T59" fmla="*/ 3296 h 3812"/>
              <a:gd name="T60" fmla="*/ 993 w 1950"/>
              <a:gd name="T61" fmla="*/ 2724 h 3812"/>
              <a:gd name="T62" fmla="*/ 1436 w 1950"/>
              <a:gd name="T63" fmla="*/ 3131 h 3812"/>
              <a:gd name="T64" fmla="*/ 1042 w 1950"/>
              <a:gd name="T65" fmla="*/ 3296 h 3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50" h="3812">
                <a:moveTo>
                  <a:pt x="1614" y="1326"/>
                </a:moveTo>
                <a:lnTo>
                  <a:pt x="1675" y="1393"/>
                </a:lnTo>
                <a:lnTo>
                  <a:pt x="1675" y="516"/>
                </a:lnTo>
                <a:lnTo>
                  <a:pt x="1950" y="516"/>
                </a:lnTo>
                <a:lnTo>
                  <a:pt x="1950" y="212"/>
                </a:lnTo>
                <a:cubicBezTo>
                  <a:pt x="1950" y="95"/>
                  <a:pt x="1855" y="0"/>
                  <a:pt x="1738" y="0"/>
                </a:cubicBezTo>
                <a:lnTo>
                  <a:pt x="212" y="0"/>
                </a:lnTo>
                <a:cubicBezTo>
                  <a:pt x="95" y="0"/>
                  <a:pt x="0" y="95"/>
                  <a:pt x="0" y="212"/>
                </a:cubicBezTo>
                <a:lnTo>
                  <a:pt x="0" y="516"/>
                </a:lnTo>
                <a:lnTo>
                  <a:pt x="274" y="516"/>
                </a:lnTo>
                <a:lnTo>
                  <a:pt x="274" y="926"/>
                </a:lnTo>
                <a:lnTo>
                  <a:pt x="333" y="874"/>
                </a:lnTo>
                <a:cubicBezTo>
                  <a:pt x="463" y="758"/>
                  <a:pt x="569" y="643"/>
                  <a:pt x="647" y="532"/>
                </a:cubicBezTo>
                <a:lnTo>
                  <a:pt x="658" y="516"/>
                </a:lnTo>
                <a:lnTo>
                  <a:pt x="853" y="516"/>
                </a:lnTo>
                <a:cubicBezTo>
                  <a:pt x="697" y="788"/>
                  <a:pt x="434" y="1016"/>
                  <a:pt x="288" y="1129"/>
                </a:cubicBezTo>
                <a:lnTo>
                  <a:pt x="274" y="1140"/>
                </a:lnTo>
                <a:lnTo>
                  <a:pt x="274" y="1408"/>
                </a:lnTo>
                <a:lnTo>
                  <a:pt x="331" y="1366"/>
                </a:lnTo>
                <a:cubicBezTo>
                  <a:pt x="559" y="1199"/>
                  <a:pt x="886" y="918"/>
                  <a:pt x="1142" y="531"/>
                </a:cubicBezTo>
                <a:lnTo>
                  <a:pt x="1151" y="516"/>
                </a:lnTo>
                <a:lnTo>
                  <a:pt x="1348" y="516"/>
                </a:lnTo>
                <a:cubicBezTo>
                  <a:pt x="1003" y="1096"/>
                  <a:pt x="495" y="1466"/>
                  <a:pt x="290" y="1599"/>
                </a:cubicBezTo>
                <a:lnTo>
                  <a:pt x="274" y="1610"/>
                </a:lnTo>
                <a:lnTo>
                  <a:pt x="274" y="2246"/>
                </a:lnTo>
                <a:lnTo>
                  <a:pt x="454" y="2074"/>
                </a:lnTo>
                <a:lnTo>
                  <a:pt x="570" y="2194"/>
                </a:lnTo>
                <a:lnTo>
                  <a:pt x="274" y="2479"/>
                </a:lnTo>
                <a:lnTo>
                  <a:pt x="274" y="2821"/>
                </a:lnTo>
                <a:lnTo>
                  <a:pt x="701" y="2381"/>
                </a:lnTo>
                <a:lnTo>
                  <a:pt x="821" y="2497"/>
                </a:lnTo>
                <a:lnTo>
                  <a:pt x="274" y="3062"/>
                </a:lnTo>
                <a:lnTo>
                  <a:pt x="274" y="3296"/>
                </a:lnTo>
                <a:lnTo>
                  <a:pt x="0" y="3296"/>
                </a:lnTo>
                <a:lnTo>
                  <a:pt x="0" y="3600"/>
                </a:lnTo>
                <a:cubicBezTo>
                  <a:pt x="0" y="3717"/>
                  <a:pt x="95" y="3812"/>
                  <a:pt x="212" y="3812"/>
                </a:cubicBezTo>
                <a:lnTo>
                  <a:pt x="1738" y="3812"/>
                </a:lnTo>
                <a:cubicBezTo>
                  <a:pt x="1855" y="3812"/>
                  <a:pt x="1950" y="3717"/>
                  <a:pt x="1950" y="3600"/>
                </a:cubicBezTo>
                <a:lnTo>
                  <a:pt x="1950" y="3296"/>
                </a:lnTo>
                <a:lnTo>
                  <a:pt x="1675" y="3296"/>
                </a:lnTo>
                <a:lnTo>
                  <a:pt x="1675" y="2715"/>
                </a:lnTo>
                <a:lnTo>
                  <a:pt x="1656" y="2705"/>
                </a:lnTo>
                <a:cubicBezTo>
                  <a:pt x="1174" y="2451"/>
                  <a:pt x="667" y="1786"/>
                  <a:pt x="558" y="1637"/>
                </a:cubicBezTo>
                <a:lnTo>
                  <a:pt x="694" y="1540"/>
                </a:lnTo>
                <a:cubicBezTo>
                  <a:pt x="791" y="1671"/>
                  <a:pt x="1210" y="2219"/>
                  <a:pt x="1620" y="2489"/>
                </a:cubicBezTo>
                <a:lnTo>
                  <a:pt x="1675" y="2526"/>
                </a:lnTo>
                <a:lnTo>
                  <a:pt x="1675" y="2218"/>
                </a:lnTo>
                <a:lnTo>
                  <a:pt x="1663" y="2208"/>
                </a:lnTo>
                <a:cubicBezTo>
                  <a:pt x="1301" y="1895"/>
                  <a:pt x="981" y="1502"/>
                  <a:pt x="895" y="1394"/>
                </a:cubicBezTo>
                <a:lnTo>
                  <a:pt x="1028" y="1292"/>
                </a:lnTo>
                <a:cubicBezTo>
                  <a:pt x="1099" y="1381"/>
                  <a:pt x="1337" y="1670"/>
                  <a:pt x="1615" y="1938"/>
                </a:cubicBezTo>
                <a:lnTo>
                  <a:pt x="1675" y="1995"/>
                </a:lnTo>
                <a:lnTo>
                  <a:pt x="1675" y="1636"/>
                </a:lnTo>
                <a:lnTo>
                  <a:pt x="1665" y="1625"/>
                </a:lnTo>
                <a:cubicBezTo>
                  <a:pt x="1435" y="1391"/>
                  <a:pt x="1253" y="1167"/>
                  <a:pt x="1192" y="1090"/>
                </a:cubicBezTo>
                <a:lnTo>
                  <a:pt x="1324" y="987"/>
                </a:lnTo>
                <a:cubicBezTo>
                  <a:pt x="1368" y="1042"/>
                  <a:pt x="1474" y="1172"/>
                  <a:pt x="1614" y="1326"/>
                </a:cubicBezTo>
                <a:close/>
                <a:moveTo>
                  <a:pt x="993" y="2724"/>
                </a:moveTo>
                <a:lnTo>
                  <a:pt x="1116" y="2837"/>
                </a:lnTo>
                <a:lnTo>
                  <a:pt x="692" y="3296"/>
                </a:lnTo>
                <a:lnTo>
                  <a:pt x="464" y="3296"/>
                </a:lnTo>
                <a:lnTo>
                  <a:pt x="993" y="2724"/>
                </a:lnTo>
                <a:close/>
                <a:moveTo>
                  <a:pt x="1316" y="3014"/>
                </a:moveTo>
                <a:lnTo>
                  <a:pt x="1436" y="3131"/>
                </a:lnTo>
                <a:lnTo>
                  <a:pt x="1276" y="3296"/>
                </a:lnTo>
                <a:lnTo>
                  <a:pt x="1042" y="3296"/>
                </a:lnTo>
                <a:lnTo>
                  <a:pt x="1316" y="3014"/>
                </a:ln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6" name="Freeform 481">
            <a:extLst>
              <a:ext uri="{FF2B5EF4-FFF2-40B4-BE49-F238E27FC236}">
                <a16:creationId xmlns:a16="http://schemas.microsoft.com/office/drawing/2014/main" id="{AA56B4BB-C966-471B-8188-205FCD45C27E}"/>
              </a:ext>
            </a:extLst>
          </p:cNvPr>
          <p:cNvSpPr>
            <a:spLocks noEditPoints="1"/>
          </p:cNvSpPr>
          <p:nvPr userDrawn="1"/>
        </p:nvSpPr>
        <p:spPr bwMode="auto">
          <a:xfrm>
            <a:off x="2335451" y="3174254"/>
            <a:ext cx="515888" cy="509492"/>
          </a:xfrm>
          <a:custGeom>
            <a:avLst/>
            <a:gdLst>
              <a:gd name="connsiteX0" fmla="*/ 59592 w 608415"/>
              <a:gd name="connsiteY0" fmla="*/ 558455 h 600794"/>
              <a:gd name="connsiteX1" fmla="*/ 548824 w 608415"/>
              <a:gd name="connsiteY1" fmla="*/ 558455 h 600794"/>
              <a:gd name="connsiteX2" fmla="*/ 570028 w 608415"/>
              <a:gd name="connsiteY2" fmla="*/ 579625 h 600794"/>
              <a:gd name="connsiteX3" fmla="*/ 548824 w 608415"/>
              <a:gd name="connsiteY3" fmla="*/ 600794 h 600794"/>
              <a:gd name="connsiteX4" fmla="*/ 59592 w 608415"/>
              <a:gd name="connsiteY4" fmla="*/ 600794 h 600794"/>
              <a:gd name="connsiteX5" fmla="*/ 38388 w 608415"/>
              <a:gd name="connsiteY5" fmla="*/ 579625 h 600794"/>
              <a:gd name="connsiteX6" fmla="*/ 59592 w 608415"/>
              <a:gd name="connsiteY6" fmla="*/ 558455 h 600794"/>
              <a:gd name="connsiteX7" fmla="*/ 354027 w 608415"/>
              <a:gd name="connsiteY7" fmla="*/ 384934 h 600794"/>
              <a:gd name="connsiteX8" fmla="*/ 394249 w 608415"/>
              <a:gd name="connsiteY8" fmla="*/ 384934 h 600794"/>
              <a:gd name="connsiteX9" fmla="*/ 394249 w 608415"/>
              <a:gd name="connsiteY9" fmla="*/ 425086 h 600794"/>
              <a:gd name="connsiteX10" fmla="*/ 354027 w 608415"/>
              <a:gd name="connsiteY10" fmla="*/ 425086 h 600794"/>
              <a:gd name="connsiteX11" fmla="*/ 214166 w 608415"/>
              <a:gd name="connsiteY11" fmla="*/ 384934 h 600794"/>
              <a:gd name="connsiteX12" fmla="*/ 254459 w 608415"/>
              <a:gd name="connsiteY12" fmla="*/ 384934 h 600794"/>
              <a:gd name="connsiteX13" fmla="*/ 254459 w 608415"/>
              <a:gd name="connsiteY13" fmla="*/ 425086 h 600794"/>
              <a:gd name="connsiteX14" fmla="*/ 214166 w 608415"/>
              <a:gd name="connsiteY14" fmla="*/ 425086 h 600794"/>
              <a:gd name="connsiteX15" fmla="*/ 339237 w 608415"/>
              <a:gd name="connsiteY15" fmla="*/ 355296 h 600794"/>
              <a:gd name="connsiteX16" fmla="*/ 324334 w 608415"/>
              <a:gd name="connsiteY16" fmla="*/ 370177 h 600794"/>
              <a:gd name="connsiteX17" fmla="*/ 324334 w 608415"/>
              <a:gd name="connsiteY17" fmla="*/ 439978 h 600794"/>
              <a:gd name="connsiteX18" fmla="*/ 339237 w 608415"/>
              <a:gd name="connsiteY18" fmla="*/ 454705 h 600794"/>
              <a:gd name="connsiteX19" fmla="*/ 408989 w 608415"/>
              <a:gd name="connsiteY19" fmla="*/ 454705 h 600794"/>
              <a:gd name="connsiteX20" fmla="*/ 423892 w 608415"/>
              <a:gd name="connsiteY20" fmla="*/ 439978 h 600794"/>
              <a:gd name="connsiteX21" fmla="*/ 423892 w 608415"/>
              <a:gd name="connsiteY21" fmla="*/ 370177 h 600794"/>
              <a:gd name="connsiteX22" fmla="*/ 408989 w 608415"/>
              <a:gd name="connsiteY22" fmla="*/ 355296 h 600794"/>
              <a:gd name="connsiteX23" fmla="*/ 199426 w 608415"/>
              <a:gd name="connsiteY23" fmla="*/ 355296 h 600794"/>
              <a:gd name="connsiteX24" fmla="*/ 184523 w 608415"/>
              <a:gd name="connsiteY24" fmla="*/ 370177 h 600794"/>
              <a:gd name="connsiteX25" fmla="*/ 184523 w 608415"/>
              <a:gd name="connsiteY25" fmla="*/ 439978 h 600794"/>
              <a:gd name="connsiteX26" fmla="*/ 199426 w 608415"/>
              <a:gd name="connsiteY26" fmla="*/ 454705 h 600794"/>
              <a:gd name="connsiteX27" fmla="*/ 269331 w 608415"/>
              <a:gd name="connsiteY27" fmla="*/ 454705 h 600794"/>
              <a:gd name="connsiteX28" fmla="*/ 284081 w 608415"/>
              <a:gd name="connsiteY28" fmla="*/ 439978 h 600794"/>
              <a:gd name="connsiteX29" fmla="*/ 284081 w 608415"/>
              <a:gd name="connsiteY29" fmla="*/ 370177 h 600794"/>
              <a:gd name="connsiteX30" fmla="*/ 269331 w 608415"/>
              <a:gd name="connsiteY30" fmla="*/ 355296 h 600794"/>
              <a:gd name="connsiteX31" fmla="*/ 73032 w 608415"/>
              <a:gd name="connsiteY31" fmla="*/ 346105 h 600794"/>
              <a:gd name="connsiteX32" fmla="*/ 84321 w 608415"/>
              <a:gd name="connsiteY32" fmla="*/ 350708 h 600794"/>
              <a:gd name="connsiteX33" fmla="*/ 84321 w 608415"/>
              <a:gd name="connsiteY33" fmla="*/ 373109 h 600794"/>
              <a:gd name="connsiteX34" fmla="*/ 84321 w 608415"/>
              <a:gd name="connsiteY34" fmla="*/ 401034 h 600794"/>
              <a:gd name="connsiteX35" fmla="*/ 84321 w 608415"/>
              <a:gd name="connsiteY35" fmla="*/ 423435 h 600794"/>
              <a:gd name="connsiteX36" fmla="*/ 73109 w 608415"/>
              <a:gd name="connsiteY36" fmla="*/ 428191 h 600794"/>
              <a:gd name="connsiteX37" fmla="*/ 61743 w 608415"/>
              <a:gd name="connsiteY37" fmla="*/ 423435 h 600794"/>
              <a:gd name="connsiteX38" fmla="*/ 61743 w 608415"/>
              <a:gd name="connsiteY38" fmla="*/ 350708 h 600794"/>
              <a:gd name="connsiteX39" fmla="*/ 73032 w 608415"/>
              <a:gd name="connsiteY39" fmla="*/ 346105 h 600794"/>
              <a:gd name="connsiteX40" fmla="*/ 37804 w 608415"/>
              <a:gd name="connsiteY40" fmla="*/ 318341 h 600794"/>
              <a:gd name="connsiteX41" fmla="*/ 49022 w 608415"/>
              <a:gd name="connsiteY41" fmla="*/ 323059 h 600794"/>
              <a:gd name="connsiteX42" fmla="*/ 49022 w 608415"/>
              <a:gd name="connsiteY42" fmla="*/ 345461 h 600794"/>
              <a:gd name="connsiteX43" fmla="*/ 31811 w 608415"/>
              <a:gd name="connsiteY43" fmla="*/ 387042 h 600794"/>
              <a:gd name="connsiteX44" fmla="*/ 49022 w 608415"/>
              <a:gd name="connsiteY44" fmla="*/ 428777 h 600794"/>
              <a:gd name="connsiteX45" fmla="*/ 49022 w 608415"/>
              <a:gd name="connsiteY45" fmla="*/ 451179 h 600794"/>
              <a:gd name="connsiteX46" fmla="*/ 37804 w 608415"/>
              <a:gd name="connsiteY46" fmla="*/ 455782 h 600794"/>
              <a:gd name="connsiteX47" fmla="*/ 26586 w 608415"/>
              <a:gd name="connsiteY47" fmla="*/ 451179 h 600794"/>
              <a:gd name="connsiteX48" fmla="*/ 0 w 608415"/>
              <a:gd name="connsiteY48" fmla="*/ 387042 h 600794"/>
              <a:gd name="connsiteX49" fmla="*/ 26586 w 608415"/>
              <a:gd name="connsiteY49" fmla="*/ 323059 h 600794"/>
              <a:gd name="connsiteX50" fmla="*/ 37804 w 608415"/>
              <a:gd name="connsiteY50" fmla="*/ 318341 h 600794"/>
              <a:gd name="connsiteX51" fmla="*/ 354027 w 608415"/>
              <a:gd name="connsiteY51" fmla="*/ 245427 h 600794"/>
              <a:gd name="connsiteX52" fmla="*/ 394249 w 608415"/>
              <a:gd name="connsiteY52" fmla="*/ 245427 h 600794"/>
              <a:gd name="connsiteX53" fmla="*/ 394249 w 608415"/>
              <a:gd name="connsiteY53" fmla="*/ 285649 h 600794"/>
              <a:gd name="connsiteX54" fmla="*/ 354027 w 608415"/>
              <a:gd name="connsiteY54" fmla="*/ 285649 h 600794"/>
              <a:gd name="connsiteX55" fmla="*/ 214166 w 608415"/>
              <a:gd name="connsiteY55" fmla="*/ 245427 h 600794"/>
              <a:gd name="connsiteX56" fmla="*/ 254459 w 608415"/>
              <a:gd name="connsiteY56" fmla="*/ 245427 h 600794"/>
              <a:gd name="connsiteX57" fmla="*/ 254459 w 608415"/>
              <a:gd name="connsiteY57" fmla="*/ 285649 h 600794"/>
              <a:gd name="connsiteX58" fmla="*/ 214166 w 608415"/>
              <a:gd name="connsiteY58" fmla="*/ 285649 h 600794"/>
              <a:gd name="connsiteX59" fmla="*/ 339237 w 608415"/>
              <a:gd name="connsiteY59" fmla="*/ 215847 h 600794"/>
              <a:gd name="connsiteX60" fmla="*/ 324334 w 608415"/>
              <a:gd name="connsiteY60" fmla="*/ 230574 h 600794"/>
              <a:gd name="connsiteX61" fmla="*/ 324334 w 608415"/>
              <a:gd name="connsiteY61" fmla="*/ 300376 h 600794"/>
              <a:gd name="connsiteX62" fmla="*/ 339237 w 608415"/>
              <a:gd name="connsiteY62" fmla="*/ 315103 h 600794"/>
              <a:gd name="connsiteX63" fmla="*/ 408989 w 608415"/>
              <a:gd name="connsiteY63" fmla="*/ 315103 h 600794"/>
              <a:gd name="connsiteX64" fmla="*/ 423892 w 608415"/>
              <a:gd name="connsiteY64" fmla="*/ 300376 h 600794"/>
              <a:gd name="connsiteX65" fmla="*/ 423892 w 608415"/>
              <a:gd name="connsiteY65" fmla="*/ 230574 h 600794"/>
              <a:gd name="connsiteX66" fmla="*/ 408989 w 608415"/>
              <a:gd name="connsiteY66" fmla="*/ 215847 h 600794"/>
              <a:gd name="connsiteX67" fmla="*/ 199426 w 608415"/>
              <a:gd name="connsiteY67" fmla="*/ 215847 h 600794"/>
              <a:gd name="connsiteX68" fmla="*/ 184523 w 608415"/>
              <a:gd name="connsiteY68" fmla="*/ 230574 h 600794"/>
              <a:gd name="connsiteX69" fmla="*/ 184523 w 608415"/>
              <a:gd name="connsiteY69" fmla="*/ 300376 h 600794"/>
              <a:gd name="connsiteX70" fmla="*/ 199426 w 608415"/>
              <a:gd name="connsiteY70" fmla="*/ 315103 h 600794"/>
              <a:gd name="connsiteX71" fmla="*/ 269331 w 608415"/>
              <a:gd name="connsiteY71" fmla="*/ 315103 h 600794"/>
              <a:gd name="connsiteX72" fmla="*/ 284081 w 608415"/>
              <a:gd name="connsiteY72" fmla="*/ 300376 h 600794"/>
              <a:gd name="connsiteX73" fmla="*/ 284081 w 608415"/>
              <a:gd name="connsiteY73" fmla="*/ 230574 h 600794"/>
              <a:gd name="connsiteX74" fmla="*/ 269331 w 608415"/>
              <a:gd name="connsiteY74" fmla="*/ 215847 h 600794"/>
              <a:gd name="connsiteX75" fmla="*/ 354027 w 608415"/>
              <a:gd name="connsiteY75" fmla="*/ 105848 h 600794"/>
              <a:gd name="connsiteX76" fmla="*/ 394249 w 608415"/>
              <a:gd name="connsiteY76" fmla="*/ 105848 h 600794"/>
              <a:gd name="connsiteX77" fmla="*/ 394249 w 608415"/>
              <a:gd name="connsiteY77" fmla="*/ 146070 h 600794"/>
              <a:gd name="connsiteX78" fmla="*/ 354027 w 608415"/>
              <a:gd name="connsiteY78" fmla="*/ 146070 h 600794"/>
              <a:gd name="connsiteX79" fmla="*/ 214166 w 608415"/>
              <a:gd name="connsiteY79" fmla="*/ 105848 h 600794"/>
              <a:gd name="connsiteX80" fmla="*/ 254459 w 608415"/>
              <a:gd name="connsiteY80" fmla="*/ 105848 h 600794"/>
              <a:gd name="connsiteX81" fmla="*/ 254459 w 608415"/>
              <a:gd name="connsiteY81" fmla="*/ 146070 h 600794"/>
              <a:gd name="connsiteX82" fmla="*/ 214166 w 608415"/>
              <a:gd name="connsiteY82" fmla="*/ 146070 h 600794"/>
              <a:gd name="connsiteX83" fmla="*/ 535383 w 608415"/>
              <a:gd name="connsiteY83" fmla="*/ 101774 h 600794"/>
              <a:gd name="connsiteX84" fmla="*/ 546672 w 608415"/>
              <a:gd name="connsiteY84" fmla="*/ 106488 h 600794"/>
              <a:gd name="connsiteX85" fmla="*/ 546672 w 608415"/>
              <a:gd name="connsiteY85" fmla="*/ 179153 h 600794"/>
              <a:gd name="connsiteX86" fmla="*/ 535306 w 608415"/>
              <a:gd name="connsiteY86" fmla="*/ 183752 h 600794"/>
              <a:gd name="connsiteX87" fmla="*/ 524094 w 608415"/>
              <a:gd name="connsiteY87" fmla="*/ 179153 h 600794"/>
              <a:gd name="connsiteX88" fmla="*/ 524094 w 608415"/>
              <a:gd name="connsiteY88" fmla="*/ 156771 h 600794"/>
              <a:gd name="connsiteX89" fmla="*/ 524094 w 608415"/>
              <a:gd name="connsiteY89" fmla="*/ 128870 h 600794"/>
              <a:gd name="connsiteX90" fmla="*/ 524094 w 608415"/>
              <a:gd name="connsiteY90" fmla="*/ 106488 h 600794"/>
              <a:gd name="connsiteX91" fmla="*/ 535383 w 608415"/>
              <a:gd name="connsiteY91" fmla="*/ 101774 h 600794"/>
              <a:gd name="connsiteX92" fmla="*/ 339237 w 608415"/>
              <a:gd name="connsiteY92" fmla="*/ 76245 h 600794"/>
              <a:gd name="connsiteX93" fmla="*/ 324334 w 608415"/>
              <a:gd name="connsiteY93" fmla="*/ 90972 h 600794"/>
              <a:gd name="connsiteX94" fmla="*/ 324334 w 608415"/>
              <a:gd name="connsiteY94" fmla="*/ 160773 h 600794"/>
              <a:gd name="connsiteX95" fmla="*/ 339237 w 608415"/>
              <a:gd name="connsiteY95" fmla="*/ 175654 h 600794"/>
              <a:gd name="connsiteX96" fmla="*/ 408989 w 608415"/>
              <a:gd name="connsiteY96" fmla="*/ 175654 h 600794"/>
              <a:gd name="connsiteX97" fmla="*/ 423892 w 608415"/>
              <a:gd name="connsiteY97" fmla="*/ 160773 h 600794"/>
              <a:gd name="connsiteX98" fmla="*/ 423892 w 608415"/>
              <a:gd name="connsiteY98" fmla="*/ 90972 h 600794"/>
              <a:gd name="connsiteX99" fmla="*/ 408989 w 608415"/>
              <a:gd name="connsiteY99" fmla="*/ 76245 h 600794"/>
              <a:gd name="connsiteX100" fmla="*/ 199426 w 608415"/>
              <a:gd name="connsiteY100" fmla="*/ 76245 h 600794"/>
              <a:gd name="connsiteX101" fmla="*/ 184523 w 608415"/>
              <a:gd name="connsiteY101" fmla="*/ 90972 h 600794"/>
              <a:gd name="connsiteX102" fmla="*/ 184523 w 608415"/>
              <a:gd name="connsiteY102" fmla="*/ 160773 h 600794"/>
              <a:gd name="connsiteX103" fmla="*/ 199426 w 608415"/>
              <a:gd name="connsiteY103" fmla="*/ 175654 h 600794"/>
              <a:gd name="connsiteX104" fmla="*/ 269331 w 608415"/>
              <a:gd name="connsiteY104" fmla="*/ 175654 h 600794"/>
              <a:gd name="connsiteX105" fmla="*/ 284081 w 608415"/>
              <a:gd name="connsiteY105" fmla="*/ 160773 h 600794"/>
              <a:gd name="connsiteX106" fmla="*/ 284081 w 608415"/>
              <a:gd name="connsiteY106" fmla="*/ 90972 h 600794"/>
              <a:gd name="connsiteX107" fmla="*/ 269331 w 608415"/>
              <a:gd name="connsiteY107" fmla="*/ 76245 h 600794"/>
              <a:gd name="connsiteX108" fmla="*/ 570611 w 608415"/>
              <a:gd name="connsiteY108" fmla="*/ 74075 h 600794"/>
              <a:gd name="connsiteX109" fmla="*/ 581829 w 608415"/>
              <a:gd name="connsiteY109" fmla="*/ 78679 h 600794"/>
              <a:gd name="connsiteX110" fmla="*/ 608415 w 608415"/>
              <a:gd name="connsiteY110" fmla="*/ 142815 h 600794"/>
              <a:gd name="connsiteX111" fmla="*/ 581829 w 608415"/>
              <a:gd name="connsiteY111" fmla="*/ 206952 h 600794"/>
              <a:gd name="connsiteX112" fmla="*/ 570611 w 608415"/>
              <a:gd name="connsiteY112" fmla="*/ 211555 h 600794"/>
              <a:gd name="connsiteX113" fmla="*/ 559393 w 608415"/>
              <a:gd name="connsiteY113" fmla="*/ 206952 h 600794"/>
              <a:gd name="connsiteX114" fmla="*/ 559393 w 608415"/>
              <a:gd name="connsiteY114" fmla="*/ 184397 h 600794"/>
              <a:gd name="connsiteX115" fmla="*/ 576604 w 608415"/>
              <a:gd name="connsiteY115" fmla="*/ 142815 h 600794"/>
              <a:gd name="connsiteX116" fmla="*/ 559393 w 608415"/>
              <a:gd name="connsiteY116" fmla="*/ 101234 h 600794"/>
              <a:gd name="connsiteX117" fmla="*/ 559393 w 608415"/>
              <a:gd name="connsiteY117" fmla="*/ 78679 h 600794"/>
              <a:gd name="connsiteX118" fmla="*/ 570611 w 608415"/>
              <a:gd name="connsiteY118" fmla="*/ 74075 h 600794"/>
              <a:gd name="connsiteX119" fmla="*/ 129520 w 608415"/>
              <a:gd name="connsiteY119" fmla="*/ 0 h 600794"/>
              <a:gd name="connsiteX120" fmla="*/ 478895 w 608415"/>
              <a:gd name="connsiteY120" fmla="*/ 0 h 600794"/>
              <a:gd name="connsiteX121" fmla="*/ 500097 w 608415"/>
              <a:gd name="connsiteY121" fmla="*/ 21171 h 600794"/>
              <a:gd name="connsiteX122" fmla="*/ 500097 w 608415"/>
              <a:gd name="connsiteY122" fmla="*/ 529876 h 600794"/>
              <a:gd name="connsiteX123" fmla="*/ 108318 w 608415"/>
              <a:gd name="connsiteY123" fmla="*/ 529876 h 600794"/>
              <a:gd name="connsiteX124" fmla="*/ 108318 w 608415"/>
              <a:gd name="connsiteY124" fmla="*/ 21171 h 600794"/>
              <a:gd name="connsiteX125" fmla="*/ 129520 w 608415"/>
              <a:gd name="connsiteY125" fmla="*/ 0 h 600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08415" h="600794">
                <a:moveTo>
                  <a:pt x="59592" y="558455"/>
                </a:moveTo>
                <a:lnTo>
                  <a:pt x="548824" y="558455"/>
                </a:lnTo>
                <a:cubicBezTo>
                  <a:pt x="560502" y="558455"/>
                  <a:pt x="570028" y="567966"/>
                  <a:pt x="570028" y="579625"/>
                </a:cubicBezTo>
                <a:cubicBezTo>
                  <a:pt x="570028" y="591283"/>
                  <a:pt x="560502" y="600794"/>
                  <a:pt x="548824" y="600794"/>
                </a:cubicBezTo>
                <a:lnTo>
                  <a:pt x="59592" y="600794"/>
                </a:lnTo>
                <a:cubicBezTo>
                  <a:pt x="47914" y="600794"/>
                  <a:pt x="38388" y="591283"/>
                  <a:pt x="38388" y="579625"/>
                </a:cubicBezTo>
                <a:cubicBezTo>
                  <a:pt x="38388" y="567966"/>
                  <a:pt x="47914" y="558455"/>
                  <a:pt x="59592" y="558455"/>
                </a:cubicBezTo>
                <a:close/>
                <a:moveTo>
                  <a:pt x="354027" y="384934"/>
                </a:moveTo>
                <a:lnTo>
                  <a:pt x="394249" y="384934"/>
                </a:lnTo>
                <a:lnTo>
                  <a:pt x="394249" y="425086"/>
                </a:lnTo>
                <a:lnTo>
                  <a:pt x="354027" y="425086"/>
                </a:lnTo>
                <a:close/>
                <a:moveTo>
                  <a:pt x="214166" y="384934"/>
                </a:moveTo>
                <a:lnTo>
                  <a:pt x="254459" y="384934"/>
                </a:lnTo>
                <a:lnTo>
                  <a:pt x="254459" y="425086"/>
                </a:lnTo>
                <a:lnTo>
                  <a:pt x="214166" y="425086"/>
                </a:lnTo>
                <a:close/>
                <a:moveTo>
                  <a:pt x="339237" y="355296"/>
                </a:moveTo>
                <a:cubicBezTo>
                  <a:pt x="330941" y="355296"/>
                  <a:pt x="324334" y="362046"/>
                  <a:pt x="324334" y="370177"/>
                </a:cubicBezTo>
                <a:lnTo>
                  <a:pt x="324334" y="439978"/>
                </a:lnTo>
                <a:cubicBezTo>
                  <a:pt x="324334" y="448109"/>
                  <a:pt x="330941" y="454705"/>
                  <a:pt x="339237" y="454705"/>
                </a:cubicBezTo>
                <a:lnTo>
                  <a:pt x="408989" y="454705"/>
                </a:lnTo>
                <a:cubicBezTo>
                  <a:pt x="417286" y="454705"/>
                  <a:pt x="423892" y="448109"/>
                  <a:pt x="423892" y="439978"/>
                </a:cubicBezTo>
                <a:lnTo>
                  <a:pt x="423892" y="370177"/>
                </a:lnTo>
                <a:cubicBezTo>
                  <a:pt x="423892" y="362046"/>
                  <a:pt x="417286" y="355296"/>
                  <a:pt x="408989" y="355296"/>
                </a:cubicBezTo>
                <a:close/>
                <a:moveTo>
                  <a:pt x="199426" y="355296"/>
                </a:moveTo>
                <a:cubicBezTo>
                  <a:pt x="191129" y="355296"/>
                  <a:pt x="184523" y="362046"/>
                  <a:pt x="184523" y="370177"/>
                </a:cubicBezTo>
                <a:lnTo>
                  <a:pt x="184523" y="439978"/>
                </a:lnTo>
                <a:cubicBezTo>
                  <a:pt x="184523" y="448109"/>
                  <a:pt x="191129" y="454705"/>
                  <a:pt x="199426" y="454705"/>
                </a:cubicBezTo>
                <a:lnTo>
                  <a:pt x="269331" y="454705"/>
                </a:lnTo>
                <a:cubicBezTo>
                  <a:pt x="277474" y="454705"/>
                  <a:pt x="284081" y="448109"/>
                  <a:pt x="284081" y="439978"/>
                </a:cubicBezTo>
                <a:lnTo>
                  <a:pt x="284081" y="370177"/>
                </a:lnTo>
                <a:cubicBezTo>
                  <a:pt x="284081" y="362046"/>
                  <a:pt x="277474" y="355296"/>
                  <a:pt x="269331" y="355296"/>
                </a:cubicBezTo>
                <a:close/>
                <a:moveTo>
                  <a:pt x="73032" y="346105"/>
                </a:moveTo>
                <a:cubicBezTo>
                  <a:pt x="77102" y="346105"/>
                  <a:pt x="81173" y="347640"/>
                  <a:pt x="84321" y="350708"/>
                </a:cubicBezTo>
                <a:cubicBezTo>
                  <a:pt x="90465" y="356846"/>
                  <a:pt x="90465" y="366972"/>
                  <a:pt x="84321" y="373109"/>
                </a:cubicBezTo>
                <a:cubicBezTo>
                  <a:pt x="76641" y="380781"/>
                  <a:pt x="76641" y="393362"/>
                  <a:pt x="84321" y="401034"/>
                </a:cubicBezTo>
                <a:cubicBezTo>
                  <a:pt x="90465" y="407324"/>
                  <a:pt x="90465" y="417297"/>
                  <a:pt x="84321" y="423435"/>
                </a:cubicBezTo>
                <a:cubicBezTo>
                  <a:pt x="81249" y="426657"/>
                  <a:pt x="77102" y="428191"/>
                  <a:pt x="73109" y="428191"/>
                </a:cubicBezTo>
                <a:cubicBezTo>
                  <a:pt x="68962" y="428191"/>
                  <a:pt x="64968" y="426657"/>
                  <a:pt x="61743" y="423435"/>
                </a:cubicBezTo>
                <a:cubicBezTo>
                  <a:pt x="41775" y="403489"/>
                  <a:pt x="41775" y="370808"/>
                  <a:pt x="61743" y="350708"/>
                </a:cubicBezTo>
                <a:cubicBezTo>
                  <a:pt x="64892" y="347640"/>
                  <a:pt x="68962" y="346105"/>
                  <a:pt x="73032" y="346105"/>
                </a:cubicBezTo>
                <a:close/>
                <a:moveTo>
                  <a:pt x="37804" y="318341"/>
                </a:moveTo>
                <a:cubicBezTo>
                  <a:pt x="41876" y="318341"/>
                  <a:pt x="45949" y="319913"/>
                  <a:pt x="49022" y="323059"/>
                </a:cubicBezTo>
                <a:cubicBezTo>
                  <a:pt x="55323" y="329196"/>
                  <a:pt x="55323" y="339170"/>
                  <a:pt x="49022" y="345461"/>
                </a:cubicBezTo>
                <a:cubicBezTo>
                  <a:pt x="37958" y="356508"/>
                  <a:pt x="31811" y="371392"/>
                  <a:pt x="31811" y="387042"/>
                </a:cubicBezTo>
                <a:cubicBezTo>
                  <a:pt x="31811" y="402846"/>
                  <a:pt x="37958" y="417576"/>
                  <a:pt x="49022" y="428777"/>
                </a:cubicBezTo>
                <a:cubicBezTo>
                  <a:pt x="55323" y="434915"/>
                  <a:pt x="55323" y="445041"/>
                  <a:pt x="49022" y="451179"/>
                </a:cubicBezTo>
                <a:cubicBezTo>
                  <a:pt x="45949" y="454248"/>
                  <a:pt x="41953" y="455782"/>
                  <a:pt x="37804" y="455782"/>
                </a:cubicBezTo>
                <a:cubicBezTo>
                  <a:pt x="33808" y="455782"/>
                  <a:pt x="29659" y="454248"/>
                  <a:pt x="26586" y="451179"/>
                </a:cubicBezTo>
                <a:cubicBezTo>
                  <a:pt x="9374" y="433994"/>
                  <a:pt x="0" y="411285"/>
                  <a:pt x="0" y="387042"/>
                </a:cubicBezTo>
                <a:cubicBezTo>
                  <a:pt x="0" y="362799"/>
                  <a:pt x="9374" y="340090"/>
                  <a:pt x="26586" y="323059"/>
                </a:cubicBezTo>
                <a:cubicBezTo>
                  <a:pt x="29660" y="319913"/>
                  <a:pt x="33732" y="318341"/>
                  <a:pt x="37804" y="318341"/>
                </a:cubicBezTo>
                <a:close/>
                <a:moveTo>
                  <a:pt x="354027" y="245427"/>
                </a:moveTo>
                <a:lnTo>
                  <a:pt x="394249" y="245427"/>
                </a:lnTo>
                <a:lnTo>
                  <a:pt x="394249" y="285649"/>
                </a:lnTo>
                <a:lnTo>
                  <a:pt x="354027" y="285649"/>
                </a:lnTo>
                <a:close/>
                <a:moveTo>
                  <a:pt x="214166" y="245427"/>
                </a:moveTo>
                <a:lnTo>
                  <a:pt x="254459" y="245427"/>
                </a:lnTo>
                <a:lnTo>
                  <a:pt x="254459" y="285649"/>
                </a:lnTo>
                <a:lnTo>
                  <a:pt x="214166" y="285649"/>
                </a:lnTo>
                <a:close/>
                <a:moveTo>
                  <a:pt x="339237" y="215847"/>
                </a:moveTo>
                <a:cubicBezTo>
                  <a:pt x="330941" y="215847"/>
                  <a:pt x="324334" y="222444"/>
                  <a:pt x="324334" y="230574"/>
                </a:cubicBezTo>
                <a:lnTo>
                  <a:pt x="324334" y="300376"/>
                </a:lnTo>
                <a:cubicBezTo>
                  <a:pt x="324334" y="308506"/>
                  <a:pt x="330941" y="315103"/>
                  <a:pt x="339237" y="315103"/>
                </a:cubicBezTo>
                <a:lnTo>
                  <a:pt x="408989" y="315103"/>
                </a:lnTo>
                <a:cubicBezTo>
                  <a:pt x="417286" y="315103"/>
                  <a:pt x="423892" y="308506"/>
                  <a:pt x="423892" y="300376"/>
                </a:cubicBezTo>
                <a:lnTo>
                  <a:pt x="423892" y="230574"/>
                </a:lnTo>
                <a:cubicBezTo>
                  <a:pt x="423892" y="222444"/>
                  <a:pt x="417286" y="215847"/>
                  <a:pt x="408989" y="215847"/>
                </a:cubicBezTo>
                <a:close/>
                <a:moveTo>
                  <a:pt x="199426" y="215847"/>
                </a:moveTo>
                <a:cubicBezTo>
                  <a:pt x="191129" y="215847"/>
                  <a:pt x="184523" y="222444"/>
                  <a:pt x="184523" y="230574"/>
                </a:cubicBezTo>
                <a:lnTo>
                  <a:pt x="184523" y="300376"/>
                </a:lnTo>
                <a:cubicBezTo>
                  <a:pt x="184523" y="308506"/>
                  <a:pt x="191129" y="315103"/>
                  <a:pt x="199426" y="315103"/>
                </a:cubicBezTo>
                <a:lnTo>
                  <a:pt x="269331" y="315103"/>
                </a:lnTo>
                <a:cubicBezTo>
                  <a:pt x="277474" y="315103"/>
                  <a:pt x="284081" y="308506"/>
                  <a:pt x="284081" y="300376"/>
                </a:cubicBezTo>
                <a:lnTo>
                  <a:pt x="284081" y="230574"/>
                </a:lnTo>
                <a:cubicBezTo>
                  <a:pt x="284081" y="222444"/>
                  <a:pt x="277474" y="215847"/>
                  <a:pt x="269331" y="215847"/>
                </a:cubicBezTo>
                <a:close/>
                <a:moveTo>
                  <a:pt x="354027" y="105848"/>
                </a:moveTo>
                <a:lnTo>
                  <a:pt x="394249" y="105848"/>
                </a:lnTo>
                <a:lnTo>
                  <a:pt x="394249" y="146070"/>
                </a:lnTo>
                <a:lnTo>
                  <a:pt x="354027" y="146070"/>
                </a:lnTo>
                <a:close/>
                <a:moveTo>
                  <a:pt x="214166" y="105848"/>
                </a:moveTo>
                <a:lnTo>
                  <a:pt x="254459" y="105848"/>
                </a:lnTo>
                <a:lnTo>
                  <a:pt x="254459" y="146070"/>
                </a:lnTo>
                <a:lnTo>
                  <a:pt x="214166" y="146070"/>
                </a:lnTo>
                <a:close/>
                <a:moveTo>
                  <a:pt x="535383" y="101774"/>
                </a:moveTo>
                <a:cubicBezTo>
                  <a:pt x="539453" y="101774"/>
                  <a:pt x="543523" y="103346"/>
                  <a:pt x="546672" y="106488"/>
                </a:cubicBezTo>
                <a:cubicBezTo>
                  <a:pt x="566640" y="126571"/>
                  <a:pt x="566640" y="159071"/>
                  <a:pt x="546672" y="179153"/>
                </a:cubicBezTo>
                <a:cubicBezTo>
                  <a:pt x="543447" y="182219"/>
                  <a:pt x="539453" y="183752"/>
                  <a:pt x="535306" y="183752"/>
                </a:cubicBezTo>
                <a:cubicBezTo>
                  <a:pt x="531313" y="183752"/>
                  <a:pt x="527166" y="182219"/>
                  <a:pt x="524094" y="179153"/>
                </a:cubicBezTo>
                <a:cubicBezTo>
                  <a:pt x="517950" y="173021"/>
                  <a:pt x="517950" y="162903"/>
                  <a:pt x="524094" y="156771"/>
                </a:cubicBezTo>
                <a:cubicBezTo>
                  <a:pt x="531774" y="149106"/>
                  <a:pt x="531774" y="136535"/>
                  <a:pt x="524094" y="128870"/>
                </a:cubicBezTo>
                <a:cubicBezTo>
                  <a:pt x="517950" y="122738"/>
                  <a:pt x="517950" y="112620"/>
                  <a:pt x="524094" y="106488"/>
                </a:cubicBezTo>
                <a:cubicBezTo>
                  <a:pt x="527243" y="103346"/>
                  <a:pt x="531313" y="101774"/>
                  <a:pt x="535383" y="101774"/>
                </a:cubicBezTo>
                <a:close/>
                <a:moveTo>
                  <a:pt x="339237" y="76245"/>
                </a:moveTo>
                <a:cubicBezTo>
                  <a:pt x="330941" y="76245"/>
                  <a:pt x="324334" y="82841"/>
                  <a:pt x="324334" y="90972"/>
                </a:cubicBezTo>
                <a:lnTo>
                  <a:pt x="324334" y="160773"/>
                </a:lnTo>
                <a:cubicBezTo>
                  <a:pt x="324334" y="168904"/>
                  <a:pt x="330941" y="175654"/>
                  <a:pt x="339237" y="175654"/>
                </a:cubicBezTo>
                <a:lnTo>
                  <a:pt x="408989" y="175654"/>
                </a:lnTo>
                <a:cubicBezTo>
                  <a:pt x="417286" y="175654"/>
                  <a:pt x="423892" y="168904"/>
                  <a:pt x="423892" y="160773"/>
                </a:cubicBezTo>
                <a:lnTo>
                  <a:pt x="423892" y="90972"/>
                </a:lnTo>
                <a:cubicBezTo>
                  <a:pt x="423892" y="82841"/>
                  <a:pt x="417286" y="76245"/>
                  <a:pt x="408989" y="76245"/>
                </a:cubicBezTo>
                <a:close/>
                <a:moveTo>
                  <a:pt x="199426" y="76245"/>
                </a:moveTo>
                <a:cubicBezTo>
                  <a:pt x="191129" y="76245"/>
                  <a:pt x="184523" y="82841"/>
                  <a:pt x="184523" y="90972"/>
                </a:cubicBezTo>
                <a:lnTo>
                  <a:pt x="184523" y="160773"/>
                </a:lnTo>
                <a:cubicBezTo>
                  <a:pt x="184523" y="168904"/>
                  <a:pt x="191129" y="175654"/>
                  <a:pt x="199426" y="175654"/>
                </a:cubicBezTo>
                <a:lnTo>
                  <a:pt x="269331" y="175654"/>
                </a:lnTo>
                <a:cubicBezTo>
                  <a:pt x="277474" y="175654"/>
                  <a:pt x="284081" y="168904"/>
                  <a:pt x="284081" y="160773"/>
                </a:cubicBezTo>
                <a:lnTo>
                  <a:pt x="284081" y="90972"/>
                </a:lnTo>
                <a:cubicBezTo>
                  <a:pt x="284081" y="82841"/>
                  <a:pt x="277474" y="76245"/>
                  <a:pt x="269331" y="76245"/>
                </a:cubicBezTo>
                <a:close/>
                <a:moveTo>
                  <a:pt x="570611" y="74075"/>
                </a:moveTo>
                <a:cubicBezTo>
                  <a:pt x="574683" y="74075"/>
                  <a:pt x="578755" y="75610"/>
                  <a:pt x="581829" y="78679"/>
                </a:cubicBezTo>
                <a:cubicBezTo>
                  <a:pt x="599041" y="95863"/>
                  <a:pt x="608415" y="118572"/>
                  <a:pt x="608415" y="142815"/>
                </a:cubicBezTo>
                <a:cubicBezTo>
                  <a:pt x="608415" y="167058"/>
                  <a:pt x="599041" y="189767"/>
                  <a:pt x="581829" y="206952"/>
                </a:cubicBezTo>
                <a:cubicBezTo>
                  <a:pt x="578756" y="210021"/>
                  <a:pt x="574606" y="211555"/>
                  <a:pt x="570611" y="211555"/>
                </a:cubicBezTo>
                <a:cubicBezTo>
                  <a:pt x="566462" y="211555"/>
                  <a:pt x="562466" y="210021"/>
                  <a:pt x="559393" y="206952"/>
                </a:cubicBezTo>
                <a:cubicBezTo>
                  <a:pt x="553092" y="200661"/>
                  <a:pt x="553092" y="190688"/>
                  <a:pt x="559393" y="184397"/>
                </a:cubicBezTo>
                <a:cubicBezTo>
                  <a:pt x="570457" y="173349"/>
                  <a:pt x="576604" y="158619"/>
                  <a:pt x="576604" y="142815"/>
                </a:cubicBezTo>
                <a:cubicBezTo>
                  <a:pt x="576604" y="127011"/>
                  <a:pt x="570457" y="112281"/>
                  <a:pt x="559393" y="101234"/>
                </a:cubicBezTo>
                <a:cubicBezTo>
                  <a:pt x="553092" y="94943"/>
                  <a:pt x="553092" y="84969"/>
                  <a:pt x="559393" y="78679"/>
                </a:cubicBezTo>
                <a:cubicBezTo>
                  <a:pt x="562466" y="75610"/>
                  <a:pt x="566539" y="74075"/>
                  <a:pt x="570611" y="74075"/>
                </a:cubicBezTo>
                <a:close/>
                <a:moveTo>
                  <a:pt x="129520" y="0"/>
                </a:moveTo>
                <a:lnTo>
                  <a:pt x="478895" y="0"/>
                </a:lnTo>
                <a:cubicBezTo>
                  <a:pt x="490571" y="0"/>
                  <a:pt x="500097" y="9511"/>
                  <a:pt x="500097" y="21171"/>
                </a:cubicBezTo>
                <a:lnTo>
                  <a:pt x="500097" y="529876"/>
                </a:lnTo>
                <a:lnTo>
                  <a:pt x="108318" y="529876"/>
                </a:lnTo>
                <a:lnTo>
                  <a:pt x="108318" y="21171"/>
                </a:lnTo>
                <a:cubicBezTo>
                  <a:pt x="108318" y="9511"/>
                  <a:pt x="117844" y="0"/>
                  <a:pt x="129520" y="0"/>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7" name="Freeform 482">
            <a:extLst>
              <a:ext uri="{FF2B5EF4-FFF2-40B4-BE49-F238E27FC236}">
                <a16:creationId xmlns:a16="http://schemas.microsoft.com/office/drawing/2014/main" id="{DD63E1FD-0478-484D-9607-E7C4CD7C6DE5}"/>
              </a:ext>
            </a:extLst>
          </p:cNvPr>
          <p:cNvSpPr>
            <a:spLocks noEditPoints="1"/>
          </p:cNvSpPr>
          <p:nvPr userDrawn="1"/>
        </p:nvSpPr>
        <p:spPr bwMode="auto">
          <a:xfrm>
            <a:off x="3333282" y="3160762"/>
            <a:ext cx="529468" cy="522904"/>
          </a:xfrm>
          <a:custGeom>
            <a:avLst/>
            <a:gdLst>
              <a:gd name="connsiteX0" fmla="*/ 59592 w 608415"/>
              <a:gd name="connsiteY0" fmla="*/ 558455 h 600794"/>
              <a:gd name="connsiteX1" fmla="*/ 548824 w 608415"/>
              <a:gd name="connsiteY1" fmla="*/ 558455 h 600794"/>
              <a:gd name="connsiteX2" fmla="*/ 570028 w 608415"/>
              <a:gd name="connsiteY2" fmla="*/ 579625 h 600794"/>
              <a:gd name="connsiteX3" fmla="*/ 548824 w 608415"/>
              <a:gd name="connsiteY3" fmla="*/ 600794 h 600794"/>
              <a:gd name="connsiteX4" fmla="*/ 59592 w 608415"/>
              <a:gd name="connsiteY4" fmla="*/ 600794 h 600794"/>
              <a:gd name="connsiteX5" fmla="*/ 38388 w 608415"/>
              <a:gd name="connsiteY5" fmla="*/ 579625 h 600794"/>
              <a:gd name="connsiteX6" fmla="*/ 59592 w 608415"/>
              <a:gd name="connsiteY6" fmla="*/ 558455 h 600794"/>
              <a:gd name="connsiteX7" fmla="*/ 354027 w 608415"/>
              <a:gd name="connsiteY7" fmla="*/ 384934 h 600794"/>
              <a:gd name="connsiteX8" fmla="*/ 394249 w 608415"/>
              <a:gd name="connsiteY8" fmla="*/ 384934 h 600794"/>
              <a:gd name="connsiteX9" fmla="*/ 394249 w 608415"/>
              <a:gd name="connsiteY9" fmla="*/ 425086 h 600794"/>
              <a:gd name="connsiteX10" fmla="*/ 354027 w 608415"/>
              <a:gd name="connsiteY10" fmla="*/ 425086 h 600794"/>
              <a:gd name="connsiteX11" fmla="*/ 214166 w 608415"/>
              <a:gd name="connsiteY11" fmla="*/ 384934 h 600794"/>
              <a:gd name="connsiteX12" fmla="*/ 254459 w 608415"/>
              <a:gd name="connsiteY12" fmla="*/ 384934 h 600794"/>
              <a:gd name="connsiteX13" fmla="*/ 254459 w 608415"/>
              <a:gd name="connsiteY13" fmla="*/ 425086 h 600794"/>
              <a:gd name="connsiteX14" fmla="*/ 214166 w 608415"/>
              <a:gd name="connsiteY14" fmla="*/ 425086 h 600794"/>
              <a:gd name="connsiteX15" fmla="*/ 339237 w 608415"/>
              <a:gd name="connsiteY15" fmla="*/ 355296 h 600794"/>
              <a:gd name="connsiteX16" fmla="*/ 324334 w 608415"/>
              <a:gd name="connsiteY16" fmla="*/ 370177 h 600794"/>
              <a:gd name="connsiteX17" fmla="*/ 324334 w 608415"/>
              <a:gd name="connsiteY17" fmla="*/ 439978 h 600794"/>
              <a:gd name="connsiteX18" fmla="*/ 339237 w 608415"/>
              <a:gd name="connsiteY18" fmla="*/ 454705 h 600794"/>
              <a:gd name="connsiteX19" fmla="*/ 408989 w 608415"/>
              <a:gd name="connsiteY19" fmla="*/ 454705 h 600794"/>
              <a:gd name="connsiteX20" fmla="*/ 423892 w 608415"/>
              <a:gd name="connsiteY20" fmla="*/ 439978 h 600794"/>
              <a:gd name="connsiteX21" fmla="*/ 423892 w 608415"/>
              <a:gd name="connsiteY21" fmla="*/ 370177 h 600794"/>
              <a:gd name="connsiteX22" fmla="*/ 408989 w 608415"/>
              <a:gd name="connsiteY22" fmla="*/ 355296 h 600794"/>
              <a:gd name="connsiteX23" fmla="*/ 199426 w 608415"/>
              <a:gd name="connsiteY23" fmla="*/ 355296 h 600794"/>
              <a:gd name="connsiteX24" fmla="*/ 184523 w 608415"/>
              <a:gd name="connsiteY24" fmla="*/ 370177 h 600794"/>
              <a:gd name="connsiteX25" fmla="*/ 184523 w 608415"/>
              <a:gd name="connsiteY25" fmla="*/ 439978 h 600794"/>
              <a:gd name="connsiteX26" fmla="*/ 199426 w 608415"/>
              <a:gd name="connsiteY26" fmla="*/ 454705 h 600794"/>
              <a:gd name="connsiteX27" fmla="*/ 269331 w 608415"/>
              <a:gd name="connsiteY27" fmla="*/ 454705 h 600794"/>
              <a:gd name="connsiteX28" fmla="*/ 284081 w 608415"/>
              <a:gd name="connsiteY28" fmla="*/ 439978 h 600794"/>
              <a:gd name="connsiteX29" fmla="*/ 284081 w 608415"/>
              <a:gd name="connsiteY29" fmla="*/ 370177 h 600794"/>
              <a:gd name="connsiteX30" fmla="*/ 269331 w 608415"/>
              <a:gd name="connsiteY30" fmla="*/ 355296 h 600794"/>
              <a:gd name="connsiteX31" fmla="*/ 73032 w 608415"/>
              <a:gd name="connsiteY31" fmla="*/ 346105 h 600794"/>
              <a:gd name="connsiteX32" fmla="*/ 84321 w 608415"/>
              <a:gd name="connsiteY32" fmla="*/ 350708 h 600794"/>
              <a:gd name="connsiteX33" fmla="*/ 84321 w 608415"/>
              <a:gd name="connsiteY33" fmla="*/ 373109 h 600794"/>
              <a:gd name="connsiteX34" fmla="*/ 84321 w 608415"/>
              <a:gd name="connsiteY34" fmla="*/ 401034 h 600794"/>
              <a:gd name="connsiteX35" fmla="*/ 84321 w 608415"/>
              <a:gd name="connsiteY35" fmla="*/ 423435 h 600794"/>
              <a:gd name="connsiteX36" fmla="*/ 73109 w 608415"/>
              <a:gd name="connsiteY36" fmla="*/ 428191 h 600794"/>
              <a:gd name="connsiteX37" fmla="*/ 61743 w 608415"/>
              <a:gd name="connsiteY37" fmla="*/ 423435 h 600794"/>
              <a:gd name="connsiteX38" fmla="*/ 61743 w 608415"/>
              <a:gd name="connsiteY38" fmla="*/ 350708 h 600794"/>
              <a:gd name="connsiteX39" fmla="*/ 73032 w 608415"/>
              <a:gd name="connsiteY39" fmla="*/ 346105 h 600794"/>
              <a:gd name="connsiteX40" fmla="*/ 37804 w 608415"/>
              <a:gd name="connsiteY40" fmla="*/ 318341 h 600794"/>
              <a:gd name="connsiteX41" fmla="*/ 49022 w 608415"/>
              <a:gd name="connsiteY41" fmla="*/ 323059 h 600794"/>
              <a:gd name="connsiteX42" fmla="*/ 49022 w 608415"/>
              <a:gd name="connsiteY42" fmla="*/ 345461 h 600794"/>
              <a:gd name="connsiteX43" fmla="*/ 31811 w 608415"/>
              <a:gd name="connsiteY43" fmla="*/ 387042 h 600794"/>
              <a:gd name="connsiteX44" fmla="*/ 49022 w 608415"/>
              <a:gd name="connsiteY44" fmla="*/ 428777 h 600794"/>
              <a:gd name="connsiteX45" fmla="*/ 49022 w 608415"/>
              <a:gd name="connsiteY45" fmla="*/ 451179 h 600794"/>
              <a:gd name="connsiteX46" fmla="*/ 37804 w 608415"/>
              <a:gd name="connsiteY46" fmla="*/ 455782 h 600794"/>
              <a:gd name="connsiteX47" fmla="*/ 26586 w 608415"/>
              <a:gd name="connsiteY47" fmla="*/ 451179 h 600794"/>
              <a:gd name="connsiteX48" fmla="*/ 0 w 608415"/>
              <a:gd name="connsiteY48" fmla="*/ 387042 h 600794"/>
              <a:gd name="connsiteX49" fmla="*/ 26586 w 608415"/>
              <a:gd name="connsiteY49" fmla="*/ 323059 h 600794"/>
              <a:gd name="connsiteX50" fmla="*/ 37804 w 608415"/>
              <a:gd name="connsiteY50" fmla="*/ 318341 h 600794"/>
              <a:gd name="connsiteX51" fmla="*/ 354027 w 608415"/>
              <a:gd name="connsiteY51" fmla="*/ 245427 h 600794"/>
              <a:gd name="connsiteX52" fmla="*/ 394249 w 608415"/>
              <a:gd name="connsiteY52" fmla="*/ 245427 h 600794"/>
              <a:gd name="connsiteX53" fmla="*/ 394249 w 608415"/>
              <a:gd name="connsiteY53" fmla="*/ 285649 h 600794"/>
              <a:gd name="connsiteX54" fmla="*/ 354027 w 608415"/>
              <a:gd name="connsiteY54" fmla="*/ 285649 h 600794"/>
              <a:gd name="connsiteX55" fmla="*/ 214166 w 608415"/>
              <a:gd name="connsiteY55" fmla="*/ 245427 h 600794"/>
              <a:gd name="connsiteX56" fmla="*/ 254459 w 608415"/>
              <a:gd name="connsiteY56" fmla="*/ 245427 h 600794"/>
              <a:gd name="connsiteX57" fmla="*/ 254459 w 608415"/>
              <a:gd name="connsiteY57" fmla="*/ 285649 h 600794"/>
              <a:gd name="connsiteX58" fmla="*/ 214166 w 608415"/>
              <a:gd name="connsiteY58" fmla="*/ 285649 h 600794"/>
              <a:gd name="connsiteX59" fmla="*/ 339237 w 608415"/>
              <a:gd name="connsiteY59" fmla="*/ 215847 h 600794"/>
              <a:gd name="connsiteX60" fmla="*/ 324334 w 608415"/>
              <a:gd name="connsiteY60" fmla="*/ 230574 h 600794"/>
              <a:gd name="connsiteX61" fmla="*/ 324334 w 608415"/>
              <a:gd name="connsiteY61" fmla="*/ 300376 h 600794"/>
              <a:gd name="connsiteX62" fmla="*/ 339237 w 608415"/>
              <a:gd name="connsiteY62" fmla="*/ 315103 h 600794"/>
              <a:gd name="connsiteX63" fmla="*/ 408989 w 608415"/>
              <a:gd name="connsiteY63" fmla="*/ 315103 h 600794"/>
              <a:gd name="connsiteX64" fmla="*/ 423892 w 608415"/>
              <a:gd name="connsiteY64" fmla="*/ 300376 h 600794"/>
              <a:gd name="connsiteX65" fmla="*/ 423892 w 608415"/>
              <a:gd name="connsiteY65" fmla="*/ 230574 h 600794"/>
              <a:gd name="connsiteX66" fmla="*/ 408989 w 608415"/>
              <a:gd name="connsiteY66" fmla="*/ 215847 h 600794"/>
              <a:gd name="connsiteX67" fmla="*/ 199426 w 608415"/>
              <a:gd name="connsiteY67" fmla="*/ 215847 h 600794"/>
              <a:gd name="connsiteX68" fmla="*/ 184523 w 608415"/>
              <a:gd name="connsiteY68" fmla="*/ 230574 h 600794"/>
              <a:gd name="connsiteX69" fmla="*/ 184523 w 608415"/>
              <a:gd name="connsiteY69" fmla="*/ 300376 h 600794"/>
              <a:gd name="connsiteX70" fmla="*/ 199426 w 608415"/>
              <a:gd name="connsiteY70" fmla="*/ 315103 h 600794"/>
              <a:gd name="connsiteX71" fmla="*/ 269331 w 608415"/>
              <a:gd name="connsiteY71" fmla="*/ 315103 h 600794"/>
              <a:gd name="connsiteX72" fmla="*/ 284081 w 608415"/>
              <a:gd name="connsiteY72" fmla="*/ 300376 h 600794"/>
              <a:gd name="connsiteX73" fmla="*/ 284081 w 608415"/>
              <a:gd name="connsiteY73" fmla="*/ 230574 h 600794"/>
              <a:gd name="connsiteX74" fmla="*/ 269331 w 608415"/>
              <a:gd name="connsiteY74" fmla="*/ 215847 h 600794"/>
              <a:gd name="connsiteX75" fmla="*/ 354027 w 608415"/>
              <a:gd name="connsiteY75" fmla="*/ 105848 h 600794"/>
              <a:gd name="connsiteX76" fmla="*/ 394249 w 608415"/>
              <a:gd name="connsiteY76" fmla="*/ 105848 h 600794"/>
              <a:gd name="connsiteX77" fmla="*/ 394249 w 608415"/>
              <a:gd name="connsiteY77" fmla="*/ 146070 h 600794"/>
              <a:gd name="connsiteX78" fmla="*/ 354027 w 608415"/>
              <a:gd name="connsiteY78" fmla="*/ 146070 h 600794"/>
              <a:gd name="connsiteX79" fmla="*/ 214166 w 608415"/>
              <a:gd name="connsiteY79" fmla="*/ 105848 h 600794"/>
              <a:gd name="connsiteX80" fmla="*/ 254459 w 608415"/>
              <a:gd name="connsiteY80" fmla="*/ 105848 h 600794"/>
              <a:gd name="connsiteX81" fmla="*/ 254459 w 608415"/>
              <a:gd name="connsiteY81" fmla="*/ 146070 h 600794"/>
              <a:gd name="connsiteX82" fmla="*/ 214166 w 608415"/>
              <a:gd name="connsiteY82" fmla="*/ 146070 h 600794"/>
              <a:gd name="connsiteX83" fmla="*/ 535383 w 608415"/>
              <a:gd name="connsiteY83" fmla="*/ 101774 h 600794"/>
              <a:gd name="connsiteX84" fmla="*/ 546672 w 608415"/>
              <a:gd name="connsiteY84" fmla="*/ 106488 h 600794"/>
              <a:gd name="connsiteX85" fmla="*/ 546672 w 608415"/>
              <a:gd name="connsiteY85" fmla="*/ 179153 h 600794"/>
              <a:gd name="connsiteX86" fmla="*/ 535306 w 608415"/>
              <a:gd name="connsiteY86" fmla="*/ 183752 h 600794"/>
              <a:gd name="connsiteX87" fmla="*/ 524094 w 608415"/>
              <a:gd name="connsiteY87" fmla="*/ 179153 h 600794"/>
              <a:gd name="connsiteX88" fmla="*/ 524094 w 608415"/>
              <a:gd name="connsiteY88" fmla="*/ 156771 h 600794"/>
              <a:gd name="connsiteX89" fmla="*/ 524094 w 608415"/>
              <a:gd name="connsiteY89" fmla="*/ 128870 h 600794"/>
              <a:gd name="connsiteX90" fmla="*/ 524094 w 608415"/>
              <a:gd name="connsiteY90" fmla="*/ 106488 h 600794"/>
              <a:gd name="connsiteX91" fmla="*/ 535383 w 608415"/>
              <a:gd name="connsiteY91" fmla="*/ 101774 h 600794"/>
              <a:gd name="connsiteX92" fmla="*/ 339237 w 608415"/>
              <a:gd name="connsiteY92" fmla="*/ 76245 h 600794"/>
              <a:gd name="connsiteX93" fmla="*/ 324334 w 608415"/>
              <a:gd name="connsiteY93" fmla="*/ 90972 h 600794"/>
              <a:gd name="connsiteX94" fmla="*/ 324334 w 608415"/>
              <a:gd name="connsiteY94" fmla="*/ 160773 h 600794"/>
              <a:gd name="connsiteX95" fmla="*/ 339237 w 608415"/>
              <a:gd name="connsiteY95" fmla="*/ 175654 h 600794"/>
              <a:gd name="connsiteX96" fmla="*/ 408989 w 608415"/>
              <a:gd name="connsiteY96" fmla="*/ 175654 h 600794"/>
              <a:gd name="connsiteX97" fmla="*/ 423892 w 608415"/>
              <a:gd name="connsiteY97" fmla="*/ 160773 h 600794"/>
              <a:gd name="connsiteX98" fmla="*/ 423892 w 608415"/>
              <a:gd name="connsiteY98" fmla="*/ 90972 h 600794"/>
              <a:gd name="connsiteX99" fmla="*/ 408989 w 608415"/>
              <a:gd name="connsiteY99" fmla="*/ 76245 h 600794"/>
              <a:gd name="connsiteX100" fmla="*/ 199426 w 608415"/>
              <a:gd name="connsiteY100" fmla="*/ 76245 h 600794"/>
              <a:gd name="connsiteX101" fmla="*/ 184523 w 608415"/>
              <a:gd name="connsiteY101" fmla="*/ 90972 h 600794"/>
              <a:gd name="connsiteX102" fmla="*/ 184523 w 608415"/>
              <a:gd name="connsiteY102" fmla="*/ 160773 h 600794"/>
              <a:gd name="connsiteX103" fmla="*/ 199426 w 608415"/>
              <a:gd name="connsiteY103" fmla="*/ 175654 h 600794"/>
              <a:gd name="connsiteX104" fmla="*/ 269331 w 608415"/>
              <a:gd name="connsiteY104" fmla="*/ 175654 h 600794"/>
              <a:gd name="connsiteX105" fmla="*/ 284081 w 608415"/>
              <a:gd name="connsiteY105" fmla="*/ 160773 h 600794"/>
              <a:gd name="connsiteX106" fmla="*/ 284081 w 608415"/>
              <a:gd name="connsiteY106" fmla="*/ 90972 h 600794"/>
              <a:gd name="connsiteX107" fmla="*/ 269331 w 608415"/>
              <a:gd name="connsiteY107" fmla="*/ 76245 h 600794"/>
              <a:gd name="connsiteX108" fmla="*/ 570611 w 608415"/>
              <a:gd name="connsiteY108" fmla="*/ 74075 h 600794"/>
              <a:gd name="connsiteX109" fmla="*/ 581829 w 608415"/>
              <a:gd name="connsiteY109" fmla="*/ 78679 h 600794"/>
              <a:gd name="connsiteX110" fmla="*/ 608415 w 608415"/>
              <a:gd name="connsiteY110" fmla="*/ 142815 h 600794"/>
              <a:gd name="connsiteX111" fmla="*/ 581829 w 608415"/>
              <a:gd name="connsiteY111" fmla="*/ 206952 h 600794"/>
              <a:gd name="connsiteX112" fmla="*/ 570611 w 608415"/>
              <a:gd name="connsiteY112" fmla="*/ 211555 h 600794"/>
              <a:gd name="connsiteX113" fmla="*/ 559393 w 608415"/>
              <a:gd name="connsiteY113" fmla="*/ 206952 h 600794"/>
              <a:gd name="connsiteX114" fmla="*/ 559393 w 608415"/>
              <a:gd name="connsiteY114" fmla="*/ 184397 h 600794"/>
              <a:gd name="connsiteX115" fmla="*/ 576604 w 608415"/>
              <a:gd name="connsiteY115" fmla="*/ 142815 h 600794"/>
              <a:gd name="connsiteX116" fmla="*/ 559393 w 608415"/>
              <a:gd name="connsiteY116" fmla="*/ 101234 h 600794"/>
              <a:gd name="connsiteX117" fmla="*/ 559393 w 608415"/>
              <a:gd name="connsiteY117" fmla="*/ 78679 h 600794"/>
              <a:gd name="connsiteX118" fmla="*/ 570611 w 608415"/>
              <a:gd name="connsiteY118" fmla="*/ 74075 h 600794"/>
              <a:gd name="connsiteX119" fmla="*/ 129520 w 608415"/>
              <a:gd name="connsiteY119" fmla="*/ 0 h 600794"/>
              <a:gd name="connsiteX120" fmla="*/ 478895 w 608415"/>
              <a:gd name="connsiteY120" fmla="*/ 0 h 600794"/>
              <a:gd name="connsiteX121" fmla="*/ 500097 w 608415"/>
              <a:gd name="connsiteY121" fmla="*/ 21171 h 600794"/>
              <a:gd name="connsiteX122" fmla="*/ 500097 w 608415"/>
              <a:gd name="connsiteY122" fmla="*/ 529876 h 600794"/>
              <a:gd name="connsiteX123" fmla="*/ 108318 w 608415"/>
              <a:gd name="connsiteY123" fmla="*/ 529876 h 600794"/>
              <a:gd name="connsiteX124" fmla="*/ 108318 w 608415"/>
              <a:gd name="connsiteY124" fmla="*/ 21171 h 600794"/>
              <a:gd name="connsiteX125" fmla="*/ 129520 w 608415"/>
              <a:gd name="connsiteY125" fmla="*/ 0 h 600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08415" h="600794">
                <a:moveTo>
                  <a:pt x="59592" y="558455"/>
                </a:moveTo>
                <a:lnTo>
                  <a:pt x="548824" y="558455"/>
                </a:lnTo>
                <a:cubicBezTo>
                  <a:pt x="560502" y="558455"/>
                  <a:pt x="570028" y="567966"/>
                  <a:pt x="570028" y="579625"/>
                </a:cubicBezTo>
                <a:cubicBezTo>
                  <a:pt x="570028" y="591283"/>
                  <a:pt x="560502" y="600794"/>
                  <a:pt x="548824" y="600794"/>
                </a:cubicBezTo>
                <a:lnTo>
                  <a:pt x="59592" y="600794"/>
                </a:lnTo>
                <a:cubicBezTo>
                  <a:pt x="47914" y="600794"/>
                  <a:pt x="38388" y="591283"/>
                  <a:pt x="38388" y="579625"/>
                </a:cubicBezTo>
                <a:cubicBezTo>
                  <a:pt x="38388" y="567966"/>
                  <a:pt x="47914" y="558455"/>
                  <a:pt x="59592" y="558455"/>
                </a:cubicBezTo>
                <a:close/>
                <a:moveTo>
                  <a:pt x="354027" y="384934"/>
                </a:moveTo>
                <a:lnTo>
                  <a:pt x="394249" y="384934"/>
                </a:lnTo>
                <a:lnTo>
                  <a:pt x="394249" y="425086"/>
                </a:lnTo>
                <a:lnTo>
                  <a:pt x="354027" y="425086"/>
                </a:lnTo>
                <a:close/>
                <a:moveTo>
                  <a:pt x="214166" y="384934"/>
                </a:moveTo>
                <a:lnTo>
                  <a:pt x="254459" y="384934"/>
                </a:lnTo>
                <a:lnTo>
                  <a:pt x="254459" y="425086"/>
                </a:lnTo>
                <a:lnTo>
                  <a:pt x="214166" y="425086"/>
                </a:lnTo>
                <a:close/>
                <a:moveTo>
                  <a:pt x="339237" y="355296"/>
                </a:moveTo>
                <a:cubicBezTo>
                  <a:pt x="330941" y="355296"/>
                  <a:pt x="324334" y="362046"/>
                  <a:pt x="324334" y="370177"/>
                </a:cubicBezTo>
                <a:lnTo>
                  <a:pt x="324334" y="439978"/>
                </a:lnTo>
                <a:cubicBezTo>
                  <a:pt x="324334" y="448109"/>
                  <a:pt x="330941" y="454705"/>
                  <a:pt x="339237" y="454705"/>
                </a:cubicBezTo>
                <a:lnTo>
                  <a:pt x="408989" y="454705"/>
                </a:lnTo>
                <a:cubicBezTo>
                  <a:pt x="417286" y="454705"/>
                  <a:pt x="423892" y="448109"/>
                  <a:pt x="423892" y="439978"/>
                </a:cubicBezTo>
                <a:lnTo>
                  <a:pt x="423892" y="370177"/>
                </a:lnTo>
                <a:cubicBezTo>
                  <a:pt x="423892" y="362046"/>
                  <a:pt x="417286" y="355296"/>
                  <a:pt x="408989" y="355296"/>
                </a:cubicBezTo>
                <a:close/>
                <a:moveTo>
                  <a:pt x="199426" y="355296"/>
                </a:moveTo>
                <a:cubicBezTo>
                  <a:pt x="191129" y="355296"/>
                  <a:pt x="184523" y="362046"/>
                  <a:pt x="184523" y="370177"/>
                </a:cubicBezTo>
                <a:lnTo>
                  <a:pt x="184523" y="439978"/>
                </a:lnTo>
                <a:cubicBezTo>
                  <a:pt x="184523" y="448109"/>
                  <a:pt x="191129" y="454705"/>
                  <a:pt x="199426" y="454705"/>
                </a:cubicBezTo>
                <a:lnTo>
                  <a:pt x="269331" y="454705"/>
                </a:lnTo>
                <a:cubicBezTo>
                  <a:pt x="277474" y="454705"/>
                  <a:pt x="284081" y="448109"/>
                  <a:pt x="284081" y="439978"/>
                </a:cubicBezTo>
                <a:lnTo>
                  <a:pt x="284081" y="370177"/>
                </a:lnTo>
                <a:cubicBezTo>
                  <a:pt x="284081" y="362046"/>
                  <a:pt x="277474" y="355296"/>
                  <a:pt x="269331" y="355296"/>
                </a:cubicBezTo>
                <a:close/>
                <a:moveTo>
                  <a:pt x="73032" y="346105"/>
                </a:moveTo>
                <a:cubicBezTo>
                  <a:pt x="77102" y="346105"/>
                  <a:pt x="81173" y="347640"/>
                  <a:pt x="84321" y="350708"/>
                </a:cubicBezTo>
                <a:cubicBezTo>
                  <a:pt x="90465" y="356846"/>
                  <a:pt x="90465" y="366972"/>
                  <a:pt x="84321" y="373109"/>
                </a:cubicBezTo>
                <a:cubicBezTo>
                  <a:pt x="76641" y="380781"/>
                  <a:pt x="76641" y="393362"/>
                  <a:pt x="84321" y="401034"/>
                </a:cubicBezTo>
                <a:cubicBezTo>
                  <a:pt x="90465" y="407324"/>
                  <a:pt x="90465" y="417297"/>
                  <a:pt x="84321" y="423435"/>
                </a:cubicBezTo>
                <a:cubicBezTo>
                  <a:pt x="81249" y="426657"/>
                  <a:pt x="77102" y="428191"/>
                  <a:pt x="73109" y="428191"/>
                </a:cubicBezTo>
                <a:cubicBezTo>
                  <a:pt x="68962" y="428191"/>
                  <a:pt x="64968" y="426657"/>
                  <a:pt x="61743" y="423435"/>
                </a:cubicBezTo>
                <a:cubicBezTo>
                  <a:pt x="41775" y="403489"/>
                  <a:pt x="41775" y="370808"/>
                  <a:pt x="61743" y="350708"/>
                </a:cubicBezTo>
                <a:cubicBezTo>
                  <a:pt x="64892" y="347640"/>
                  <a:pt x="68962" y="346105"/>
                  <a:pt x="73032" y="346105"/>
                </a:cubicBezTo>
                <a:close/>
                <a:moveTo>
                  <a:pt x="37804" y="318341"/>
                </a:moveTo>
                <a:cubicBezTo>
                  <a:pt x="41876" y="318341"/>
                  <a:pt x="45949" y="319913"/>
                  <a:pt x="49022" y="323059"/>
                </a:cubicBezTo>
                <a:cubicBezTo>
                  <a:pt x="55323" y="329196"/>
                  <a:pt x="55323" y="339170"/>
                  <a:pt x="49022" y="345461"/>
                </a:cubicBezTo>
                <a:cubicBezTo>
                  <a:pt x="37958" y="356508"/>
                  <a:pt x="31811" y="371392"/>
                  <a:pt x="31811" y="387042"/>
                </a:cubicBezTo>
                <a:cubicBezTo>
                  <a:pt x="31811" y="402846"/>
                  <a:pt x="37958" y="417576"/>
                  <a:pt x="49022" y="428777"/>
                </a:cubicBezTo>
                <a:cubicBezTo>
                  <a:pt x="55323" y="434915"/>
                  <a:pt x="55323" y="445041"/>
                  <a:pt x="49022" y="451179"/>
                </a:cubicBezTo>
                <a:cubicBezTo>
                  <a:pt x="45949" y="454248"/>
                  <a:pt x="41953" y="455782"/>
                  <a:pt x="37804" y="455782"/>
                </a:cubicBezTo>
                <a:cubicBezTo>
                  <a:pt x="33808" y="455782"/>
                  <a:pt x="29659" y="454248"/>
                  <a:pt x="26586" y="451179"/>
                </a:cubicBezTo>
                <a:cubicBezTo>
                  <a:pt x="9374" y="433994"/>
                  <a:pt x="0" y="411285"/>
                  <a:pt x="0" y="387042"/>
                </a:cubicBezTo>
                <a:cubicBezTo>
                  <a:pt x="0" y="362799"/>
                  <a:pt x="9374" y="340090"/>
                  <a:pt x="26586" y="323059"/>
                </a:cubicBezTo>
                <a:cubicBezTo>
                  <a:pt x="29660" y="319913"/>
                  <a:pt x="33732" y="318341"/>
                  <a:pt x="37804" y="318341"/>
                </a:cubicBezTo>
                <a:close/>
                <a:moveTo>
                  <a:pt x="354027" y="245427"/>
                </a:moveTo>
                <a:lnTo>
                  <a:pt x="394249" y="245427"/>
                </a:lnTo>
                <a:lnTo>
                  <a:pt x="394249" y="285649"/>
                </a:lnTo>
                <a:lnTo>
                  <a:pt x="354027" y="285649"/>
                </a:lnTo>
                <a:close/>
                <a:moveTo>
                  <a:pt x="214166" y="245427"/>
                </a:moveTo>
                <a:lnTo>
                  <a:pt x="254459" y="245427"/>
                </a:lnTo>
                <a:lnTo>
                  <a:pt x="254459" y="285649"/>
                </a:lnTo>
                <a:lnTo>
                  <a:pt x="214166" y="285649"/>
                </a:lnTo>
                <a:close/>
                <a:moveTo>
                  <a:pt x="339237" y="215847"/>
                </a:moveTo>
                <a:cubicBezTo>
                  <a:pt x="330941" y="215847"/>
                  <a:pt x="324334" y="222444"/>
                  <a:pt x="324334" y="230574"/>
                </a:cubicBezTo>
                <a:lnTo>
                  <a:pt x="324334" y="300376"/>
                </a:lnTo>
                <a:cubicBezTo>
                  <a:pt x="324334" y="308506"/>
                  <a:pt x="330941" y="315103"/>
                  <a:pt x="339237" y="315103"/>
                </a:cubicBezTo>
                <a:lnTo>
                  <a:pt x="408989" y="315103"/>
                </a:lnTo>
                <a:cubicBezTo>
                  <a:pt x="417286" y="315103"/>
                  <a:pt x="423892" y="308506"/>
                  <a:pt x="423892" y="300376"/>
                </a:cubicBezTo>
                <a:lnTo>
                  <a:pt x="423892" y="230574"/>
                </a:lnTo>
                <a:cubicBezTo>
                  <a:pt x="423892" y="222444"/>
                  <a:pt x="417286" y="215847"/>
                  <a:pt x="408989" y="215847"/>
                </a:cubicBezTo>
                <a:close/>
                <a:moveTo>
                  <a:pt x="199426" y="215847"/>
                </a:moveTo>
                <a:cubicBezTo>
                  <a:pt x="191129" y="215847"/>
                  <a:pt x="184523" y="222444"/>
                  <a:pt x="184523" y="230574"/>
                </a:cubicBezTo>
                <a:lnTo>
                  <a:pt x="184523" y="300376"/>
                </a:lnTo>
                <a:cubicBezTo>
                  <a:pt x="184523" y="308506"/>
                  <a:pt x="191129" y="315103"/>
                  <a:pt x="199426" y="315103"/>
                </a:cubicBezTo>
                <a:lnTo>
                  <a:pt x="269331" y="315103"/>
                </a:lnTo>
                <a:cubicBezTo>
                  <a:pt x="277474" y="315103"/>
                  <a:pt x="284081" y="308506"/>
                  <a:pt x="284081" y="300376"/>
                </a:cubicBezTo>
                <a:lnTo>
                  <a:pt x="284081" y="230574"/>
                </a:lnTo>
                <a:cubicBezTo>
                  <a:pt x="284081" y="222444"/>
                  <a:pt x="277474" y="215847"/>
                  <a:pt x="269331" y="215847"/>
                </a:cubicBezTo>
                <a:close/>
                <a:moveTo>
                  <a:pt x="354027" y="105848"/>
                </a:moveTo>
                <a:lnTo>
                  <a:pt x="394249" y="105848"/>
                </a:lnTo>
                <a:lnTo>
                  <a:pt x="394249" y="146070"/>
                </a:lnTo>
                <a:lnTo>
                  <a:pt x="354027" y="146070"/>
                </a:lnTo>
                <a:close/>
                <a:moveTo>
                  <a:pt x="214166" y="105848"/>
                </a:moveTo>
                <a:lnTo>
                  <a:pt x="254459" y="105848"/>
                </a:lnTo>
                <a:lnTo>
                  <a:pt x="254459" y="146070"/>
                </a:lnTo>
                <a:lnTo>
                  <a:pt x="214166" y="146070"/>
                </a:lnTo>
                <a:close/>
                <a:moveTo>
                  <a:pt x="535383" y="101774"/>
                </a:moveTo>
                <a:cubicBezTo>
                  <a:pt x="539453" y="101774"/>
                  <a:pt x="543523" y="103346"/>
                  <a:pt x="546672" y="106488"/>
                </a:cubicBezTo>
                <a:cubicBezTo>
                  <a:pt x="566640" y="126571"/>
                  <a:pt x="566640" y="159071"/>
                  <a:pt x="546672" y="179153"/>
                </a:cubicBezTo>
                <a:cubicBezTo>
                  <a:pt x="543447" y="182219"/>
                  <a:pt x="539453" y="183752"/>
                  <a:pt x="535306" y="183752"/>
                </a:cubicBezTo>
                <a:cubicBezTo>
                  <a:pt x="531313" y="183752"/>
                  <a:pt x="527166" y="182219"/>
                  <a:pt x="524094" y="179153"/>
                </a:cubicBezTo>
                <a:cubicBezTo>
                  <a:pt x="517950" y="173021"/>
                  <a:pt x="517950" y="162903"/>
                  <a:pt x="524094" y="156771"/>
                </a:cubicBezTo>
                <a:cubicBezTo>
                  <a:pt x="531774" y="149106"/>
                  <a:pt x="531774" y="136535"/>
                  <a:pt x="524094" y="128870"/>
                </a:cubicBezTo>
                <a:cubicBezTo>
                  <a:pt x="517950" y="122738"/>
                  <a:pt x="517950" y="112620"/>
                  <a:pt x="524094" y="106488"/>
                </a:cubicBezTo>
                <a:cubicBezTo>
                  <a:pt x="527243" y="103346"/>
                  <a:pt x="531313" y="101774"/>
                  <a:pt x="535383" y="101774"/>
                </a:cubicBezTo>
                <a:close/>
                <a:moveTo>
                  <a:pt x="339237" y="76245"/>
                </a:moveTo>
                <a:cubicBezTo>
                  <a:pt x="330941" y="76245"/>
                  <a:pt x="324334" y="82841"/>
                  <a:pt x="324334" y="90972"/>
                </a:cubicBezTo>
                <a:lnTo>
                  <a:pt x="324334" y="160773"/>
                </a:lnTo>
                <a:cubicBezTo>
                  <a:pt x="324334" y="168904"/>
                  <a:pt x="330941" y="175654"/>
                  <a:pt x="339237" y="175654"/>
                </a:cubicBezTo>
                <a:lnTo>
                  <a:pt x="408989" y="175654"/>
                </a:lnTo>
                <a:cubicBezTo>
                  <a:pt x="417286" y="175654"/>
                  <a:pt x="423892" y="168904"/>
                  <a:pt x="423892" y="160773"/>
                </a:cubicBezTo>
                <a:lnTo>
                  <a:pt x="423892" y="90972"/>
                </a:lnTo>
                <a:cubicBezTo>
                  <a:pt x="423892" y="82841"/>
                  <a:pt x="417286" y="76245"/>
                  <a:pt x="408989" y="76245"/>
                </a:cubicBezTo>
                <a:close/>
                <a:moveTo>
                  <a:pt x="199426" y="76245"/>
                </a:moveTo>
                <a:cubicBezTo>
                  <a:pt x="191129" y="76245"/>
                  <a:pt x="184523" y="82841"/>
                  <a:pt x="184523" y="90972"/>
                </a:cubicBezTo>
                <a:lnTo>
                  <a:pt x="184523" y="160773"/>
                </a:lnTo>
                <a:cubicBezTo>
                  <a:pt x="184523" y="168904"/>
                  <a:pt x="191129" y="175654"/>
                  <a:pt x="199426" y="175654"/>
                </a:cubicBezTo>
                <a:lnTo>
                  <a:pt x="269331" y="175654"/>
                </a:lnTo>
                <a:cubicBezTo>
                  <a:pt x="277474" y="175654"/>
                  <a:pt x="284081" y="168904"/>
                  <a:pt x="284081" y="160773"/>
                </a:cubicBezTo>
                <a:lnTo>
                  <a:pt x="284081" y="90972"/>
                </a:lnTo>
                <a:cubicBezTo>
                  <a:pt x="284081" y="82841"/>
                  <a:pt x="277474" y="76245"/>
                  <a:pt x="269331" y="76245"/>
                </a:cubicBezTo>
                <a:close/>
                <a:moveTo>
                  <a:pt x="570611" y="74075"/>
                </a:moveTo>
                <a:cubicBezTo>
                  <a:pt x="574683" y="74075"/>
                  <a:pt x="578755" y="75610"/>
                  <a:pt x="581829" y="78679"/>
                </a:cubicBezTo>
                <a:cubicBezTo>
                  <a:pt x="599041" y="95863"/>
                  <a:pt x="608415" y="118572"/>
                  <a:pt x="608415" y="142815"/>
                </a:cubicBezTo>
                <a:cubicBezTo>
                  <a:pt x="608415" y="167058"/>
                  <a:pt x="599041" y="189767"/>
                  <a:pt x="581829" y="206952"/>
                </a:cubicBezTo>
                <a:cubicBezTo>
                  <a:pt x="578756" y="210021"/>
                  <a:pt x="574606" y="211555"/>
                  <a:pt x="570611" y="211555"/>
                </a:cubicBezTo>
                <a:cubicBezTo>
                  <a:pt x="566462" y="211555"/>
                  <a:pt x="562466" y="210021"/>
                  <a:pt x="559393" y="206952"/>
                </a:cubicBezTo>
                <a:cubicBezTo>
                  <a:pt x="553092" y="200661"/>
                  <a:pt x="553092" y="190688"/>
                  <a:pt x="559393" y="184397"/>
                </a:cubicBezTo>
                <a:cubicBezTo>
                  <a:pt x="570457" y="173349"/>
                  <a:pt x="576604" y="158619"/>
                  <a:pt x="576604" y="142815"/>
                </a:cubicBezTo>
                <a:cubicBezTo>
                  <a:pt x="576604" y="127011"/>
                  <a:pt x="570457" y="112281"/>
                  <a:pt x="559393" y="101234"/>
                </a:cubicBezTo>
                <a:cubicBezTo>
                  <a:pt x="553092" y="94943"/>
                  <a:pt x="553092" y="84969"/>
                  <a:pt x="559393" y="78679"/>
                </a:cubicBezTo>
                <a:cubicBezTo>
                  <a:pt x="562466" y="75610"/>
                  <a:pt x="566539" y="74075"/>
                  <a:pt x="570611" y="74075"/>
                </a:cubicBezTo>
                <a:close/>
                <a:moveTo>
                  <a:pt x="129520" y="0"/>
                </a:moveTo>
                <a:lnTo>
                  <a:pt x="478895" y="0"/>
                </a:lnTo>
                <a:cubicBezTo>
                  <a:pt x="490571" y="0"/>
                  <a:pt x="500097" y="9511"/>
                  <a:pt x="500097" y="21171"/>
                </a:cubicBezTo>
                <a:lnTo>
                  <a:pt x="500097" y="529876"/>
                </a:lnTo>
                <a:lnTo>
                  <a:pt x="108318" y="529876"/>
                </a:lnTo>
                <a:lnTo>
                  <a:pt x="108318" y="21171"/>
                </a:lnTo>
                <a:cubicBezTo>
                  <a:pt x="108318" y="9511"/>
                  <a:pt x="117844" y="0"/>
                  <a:pt x="129520" y="0"/>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8" name="Freeform 483">
            <a:extLst>
              <a:ext uri="{FF2B5EF4-FFF2-40B4-BE49-F238E27FC236}">
                <a16:creationId xmlns:a16="http://schemas.microsoft.com/office/drawing/2014/main" id="{CADC6B6A-3DB5-4BF8-A3F0-C921068886CA}"/>
              </a:ext>
            </a:extLst>
          </p:cNvPr>
          <p:cNvSpPr>
            <a:spLocks noEditPoints="1"/>
          </p:cNvSpPr>
          <p:nvPr userDrawn="1"/>
        </p:nvSpPr>
        <p:spPr bwMode="auto">
          <a:xfrm>
            <a:off x="4331124" y="3361107"/>
            <a:ext cx="529468" cy="122204"/>
          </a:xfrm>
          <a:custGeom>
            <a:avLst/>
            <a:gdLst>
              <a:gd name="T0" fmla="*/ 20 w 176"/>
              <a:gd name="T1" fmla="*/ 0 h 40"/>
              <a:gd name="T2" fmla="*/ 0 w 176"/>
              <a:gd name="T3" fmla="*/ 20 h 40"/>
              <a:gd name="T4" fmla="*/ 20 w 176"/>
              <a:gd name="T5" fmla="*/ 40 h 40"/>
              <a:gd name="T6" fmla="*/ 40 w 176"/>
              <a:gd name="T7" fmla="*/ 20 h 40"/>
              <a:gd name="T8" fmla="*/ 20 w 176"/>
              <a:gd name="T9" fmla="*/ 0 h 40"/>
              <a:gd name="T10" fmla="*/ 20 w 176"/>
              <a:gd name="T11" fmla="*/ 32 h 40"/>
              <a:gd name="T12" fmla="*/ 8 w 176"/>
              <a:gd name="T13" fmla="*/ 20 h 40"/>
              <a:gd name="T14" fmla="*/ 20 w 176"/>
              <a:gd name="T15" fmla="*/ 8 h 40"/>
              <a:gd name="T16" fmla="*/ 32 w 176"/>
              <a:gd name="T17" fmla="*/ 20 h 40"/>
              <a:gd name="T18" fmla="*/ 20 w 176"/>
              <a:gd name="T19" fmla="*/ 32 h 40"/>
              <a:gd name="T20" fmla="*/ 88 w 176"/>
              <a:gd name="T21" fmla="*/ 0 h 40"/>
              <a:gd name="T22" fmla="*/ 68 w 176"/>
              <a:gd name="T23" fmla="*/ 20 h 40"/>
              <a:gd name="T24" fmla="*/ 88 w 176"/>
              <a:gd name="T25" fmla="*/ 40 h 40"/>
              <a:gd name="T26" fmla="*/ 108 w 176"/>
              <a:gd name="T27" fmla="*/ 20 h 40"/>
              <a:gd name="T28" fmla="*/ 88 w 176"/>
              <a:gd name="T29" fmla="*/ 0 h 40"/>
              <a:gd name="T30" fmla="*/ 88 w 176"/>
              <a:gd name="T31" fmla="*/ 32 h 40"/>
              <a:gd name="T32" fmla="*/ 76 w 176"/>
              <a:gd name="T33" fmla="*/ 20 h 40"/>
              <a:gd name="T34" fmla="*/ 88 w 176"/>
              <a:gd name="T35" fmla="*/ 8 h 40"/>
              <a:gd name="T36" fmla="*/ 100 w 176"/>
              <a:gd name="T37" fmla="*/ 20 h 40"/>
              <a:gd name="T38" fmla="*/ 88 w 176"/>
              <a:gd name="T39" fmla="*/ 32 h 40"/>
              <a:gd name="T40" fmla="*/ 156 w 176"/>
              <a:gd name="T41" fmla="*/ 0 h 40"/>
              <a:gd name="T42" fmla="*/ 136 w 176"/>
              <a:gd name="T43" fmla="*/ 20 h 40"/>
              <a:gd name="T44" fmla="*/ 156 w 176"/>
              <a:gd name="T45" fmla="*/ 40 h 40"/>
              <a:gd name="T46" fmla="*/ 176 w 176"/>
              <a:gd name="T47" fmla="*/ 20 h 40"/>
              <a:gd name="T48" fmla="*/ 156 w 176"/>
              <a:gd name="T49" fmla="*/ 0 h 40"/>
              <a:gd name="T50" fmla="*/ 156 w 176"/>
              <a:gd name="T51" fmla="*/ 32 h 40"/>
              <a:gd name="T52" fmla="*/ 144 w 176"/>
              <a:gd name="T53" fmla="*/ 20 h 40"/>
              <a:gd name="T54" fmla="*/ 156 w 176"/>
              <a:gd name="T55" fmla="*/ 8 h 40"/>
              <a:gd name="T56" fmla="*/ 168 w 176"/>
              <a:gd name="T57" fmla="*/ 20 h 40"/>
              <a:gd name="T58" fmla="*/ 156 w 176"/>
              <a:gd name="T59"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6" h="40">
                <a:moveTo>
                  <a:pt x="20" y="0"/>
                </a:moveTo>
                <a:cubicBezTo>
                  <a:pt x="9" y="0"/>
                  <a:pt x="0" y="9"/>
                  <a:pt x="0" y="20"/>
                </a:cubicBezTo>
                <a:cubicBezTo>
                  <a:pt x="0" y="31"/>
                  <a:pt x="9" y="40"/>
                  <a:pt x="20" y="40"/>
                </a:cubicBezTo>
                <a:cubicBezTo>
                  <a:pt x="31" y="40"/>
                  <a:pt x="40" y="31"/>
                  <a:pt x="40" y="20"/>
                </a:cubicBezTo>
                <a:cubicBezTo>
                  <a:pt x="40" y="9"/>
                  <a:pt x="31" y="0"/>
                  <a:pt x="20" y="0"/>
                </a:cubicBezTo>
                <a:close/>
                <a:moveTo>
                  <a:pt x="20" y="32"/>
                </a:moveTo>
                <a:cubicBezTo>
                  <a:pt x="13" y="32"/>
                  <a:pt x="8" y="27"/>
                  <a:pt x="8" y="20"/>
                </a:cubicBezTo>
                <a:cubicBezTo>
                  <a:pt x="8" y="13"/>
                  <a:pt x="13" y="8"/>
                  <a:pt x="20" y="8"/>
                </a:cubicBezTo>
                <a:cubicBezTo>
                  <a:pt x="27" y="8"/>
                  <a:pt x="32" y="13"/>
                  <a:pt x="32" y="20"/>
                </a:cubicBezTo>
                <a:cubicBezTo>
                  <a:pt x="32" y="27"/>
                  <a:pt x="27" y="32"/>
                  <a:pt x="20" y="32"/>
                </a:cubicBezTo>
                <a:close/>
                <a:moveTo>
                  <a:pt x="88" y="0"/>
                </a:moveTo>
                <a:cubicBezTo>
                  <a:pt x="77" y="0"/>
                  <a:pt x="68" y="9"/>
                  <a:pt x="68" y="20"/>
                </a:cubicBezTo>
                <a:cubicBezTo>
                  <a:pt x="68" y="31"/>
                  <a:pt x="77" y="40"/>
                  <a:pt x="88" y="40"/>
                </a:cubicBezTo>
                <a:cubicBezTo>
                  <a:pt x="99" y="40"/>
                  <a:pt x="108" y="31"/>
                  <a:pt x="108" y="20"/>
                </a:cubicBezTo>
                <a:cubicBezTo>
                  <a:pt x="108" y="9"/>
                  <a:pt x="99" y="0"/>
                  <a:pt x="88" y="0"/>
                </a:cubicBezTo>
                <a:close/>
                <a:moveTo>
                  <a:pt x="88" y="32"/>
                </a:moveTo>
                <a:cubicBezTo>
                  <a:pt x="81" y="32"/>
                  <a:pt x="76" y="27"/>
                  <a:pt x="76" y="20"/>
                </a:cubicBezTo>
                <a:cubicBezTo>
                  <a:pt x="76" y="13"/>
                  <a:pt x="81" y="8"/>
                  <a:pt x="88" y="8"/>
                </a:cubicBezTo>
                <a:cubicBezTo>
                  <a:pt x="95" y="8"/>
                  <a:pt x="100" y="13"/>
                  <a:pt x="100" y="20"/>
                </a:cubicBezTo>
                <a:cubicBezTo>
                  <a:pt x="100" y="27"/>
                  <a:pt x="95" y="32"/>
                  <a:pt x="88" y="32"/>
                </a:cubicBezTo>
                <a:close/>
                <a:moveTo>
                  <a:pt x="156" y="0"/>
                </a:moveTo>
                <a:cubicBezTo>
                  <a:pt x="145" y="0"/>
                  <a:pt x="136" y="9"/>
                  <a:pt x="136" y="20"/>
                </a:cubicBezTo>
                <a:cubicBezTo>
                  <a:pt x="136" y="31"/>
                  <a:pt x="145" y="40"/>
                  <a:pt x="156" y="40"/>
                </a:cubicBezTo>
                <a:cubicBezTo>
                  <a:pt x="167" y="40"/>
                  <a:pt x="176" y="31"/>
                  <a:pt x="176" y="20"/>
                </a:cubicBezTo>
                <a:cubicBezTo>
                  <a:pt x="176" y="9"/>
                  <a:pt x="167" y="0"/>
                  <a:pt x="156" y="0"/>
                </a:cubicBezTo>
                <a:close/>
                <a:moveTo>
                  <a:pt x="156" y="32"/>
                </a:moveTo>
                <a:cubicBezTo>
                  <a:pt x="149" y="32"/>
                  <a:pt x="144" y="27"/>
                  <a:pt x="144" y="20"/>
                </a:cubicBezTo>
                <a:cubicBezTo>
                  <a:pt x="144" y="13"/>
                  <a:pt x="149" y="8"/>
                  <a:pt x="156" y="8"/>
                </a:cubicBezTo>
                <a:cubicBezTo>
                  <a:pt x="163" y="8"/>
                  <a:pt x="168" y="13"/>
                  <a:pt x="168" y="20"/>
                </a:cubicBezTo>
                <a:cubicBezTo>
                  <a:pt x="168" y="27"/>
                  <a:pt x="163" y="32"/>
                  <a:pt x="156" y="32"/>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9" name="Freeform 484">
            <a:extLst>
              <a:ext uri="{FF2B5EF4-FFF2-40B4-BE49-F238E27FC236}">
                <a16:creationId xmlns:a16="http://schemas.microsoft.com/office/drawing/2014/main" id="{2957EEB7-3C9E-4CAA-9D98-D850E1B732D5}"/>
              </a:ext>
            </a:extLst>
          </p:cNvPr>
          <p:cNvSpPr>
            <a:spLocks noEditPoints="1"/>
          </p:cNvSpPr>
          <p:nvPr userDrawn="1"/>
        </p:nvSpPr>
        <p:spPr bwMode="auto">
          <a:xfrm>
            <a:off x="5335744" y="3157447"/>
            <a:ext cx="529468" cy="529537"/>
          </a:xfrm>
          <a:custGeom>
            <a:avLst/>
            <a:gdLst>
              <a:gd name="T0" fmla="*/ 132 w 176"/>
              <a:gd name="T1" fmla="*/ 76 h 176"/>
              <a:gd name="T2" fmla="*/ 120 w 176"/>
              <a:gd name="T3" fmla="*/ 88 h 176"/>
              <a:gd name="T4" fmla="*/ 132 w 176"/>
              <a:gd name="T5" fmla="*/ 100 h 176"/>
              <a:gd name="T6" fmla="*/ 144 w 176"/>
              <a:gd name="T7" fmla="*/ 88 h 176"/>
              <a:gd name="T8" fmla="*/ 132 w 176"/>
              <a:gd name="T9" fmla="*/ 76 h 176"/>
              <a:gd name="T10" fmla="*/ 132 w 176"/>
              <a:gd name="T11" fmla="*/ 92 h 176"/>
              <a:gd name="T12" fmla="*/ 128 w 176"/>
              <a:gd name="T13" fmla="*/ 88 h 176"/>
              <a:gd name="T14" fmla="*/ 132 w 176"/>
              <a:gd name="T15" fmla="*/ 84 h 176"/>
              <a:gd name="T16" fmla="*/ 136 w 176"/>
              <a:gd name="T17" fmla="*/ 88 h 176"/>
              <a:gd name="T18" fmla="*/ 132 w 176"/>
              <a:gd name="T19" fmla="*/ 92 h 176"/>
              <a:gd name="T20" fmla="*/ 44 w 176"/>
              <a:gd name="T21" fmla="*/ 76 h 176"/>
              <a:gd name="T22" fmla="*/ 32 w 176"/>
              <a:gd name="T23" fmla="*/ 88 h 176"/>
              <a:gd name="T24" fmla="*/ 44 w 176"/>
              <a:gd name="T25" fmla="*/ 100 h 176"/>
              <a:gd name="T26" fmla="*/ 56 w 176"/>
              <a:gd name="T27" fmla="*/ 88 h 176"/>
              <a:gd name="T28" fmla="*/ 44 w 176"/>
              <a:gd name="T29" fmla="*/ 76 h 176"/>
              <a:gd name="T30" fmla="*/ 44 w 176"/>
              <a:gd name="T31" fmla="*/ 92 h 176"/>
              <a:gd name="T32" fmla="*/ 40 w 176"/>
              <a:gd name="T33" fmla="*/ 88 h 176"/>
              <a:gd name="T34" fmla="*/ 44 w 176"/>
              <a:gd name="T35" fmla="*/ 84 h 176"/>
              <a:gd name="T36" fmla="*/ 48 w 176"/>
              <a:gd name="T37" fmla="*/ 88 h 176"/>
              <a:gd name="T38" fmla="*/ 44 w 176"/>
              <a:gd name="T39" fmla="*/ 92 h 176"/>
              <a:gd name="T40" fmla="*/ 88 w 176"/>
              <a:gd name="T41" fmla="*/ 76 h 176"/>
              <a:gd name="T42" fmla="*/ 76 w 176"/>
              <a:gd name="T43" fmla="*/ 88 h 176"/>
              <a:gd name="T44" fmla="*/ 88 w 176"/>
              <a:gd name="T45" fmla="*/ 100 h 176"/>
              <a:gd name="T46" fmla="*/ 100 w 176"/>
              <a:gd name="T47" fmla="*/ 88 h 176"/>
              <a:gd name="T48" fmla="*/ 88 w 176"/>
              <a:gd name="T49" fmla="*/ 76 h 176"/>
              <a:gd name="T50" fmla="*/ 88 w 176"/>
              <a:gd name="T51" fmla="*/ 92 h 176"/>
              <a:gd name="T52" fmla="*/ 84 w 176"/>
              <a:gd name="T53" fmla="*/ 88 h 176"/>
              <a:gd name="T54" fmla="*/ 88 w 176"/>
              <a:gd name="T55" fmla="*/ 84 h 176"/>
              <a:gd name="T56" fmla="*/ 92 w 176"/>
              <a:gd name="T57" fmla="*/ 88 h 176"/>
              <a:gd name="T58" fmla="*/ 88 w 176"/>
              <a:gd name="T59" fmla="*/ 92 h 176"/>
              <a:gd name="T60" fmla="*/ 88 w 176"/>
              <a:gd name="T61" fmla="*/ 0 h 176"/>
              <a:gd name="T62" fmla="*/ 0 w 176"/>
              <a:gd name="T63" fmla="*/ 88 h 176"/>
              <a:gd name="T64" fmla="*/ 88 w 176"/>
              <a:gd name="T65" fmla="*/ 176 h 176"/>
              <a:gd name="T66" fmla="*/ 176 w 176"/>
              <a:gd name="T67" fmla="*/ 88 h 176"/>
              <a:gd name="T68" fmla="*/ 88 w 176"/>
              <a:gd name="T69" fmla="*/ 0 h 176"/>
              <a:gd name="T70" fmla="*/ 88 w 176"/>
              <a:gd name="T71" fmla="*/ 168 h 176"/>
              <a:gd name="T72" fmla="*/ 8 w 176"/>
              <a:gd name="T73" fmla="*/ 88 h 176"/>
              <a:gd name="T74" fmla="*/ 88 w 176"/>
              <a:gd name="T75" fmla="*/ 8 h 176"/>
              <a:gd name="T76" fmla="*/ 168 w 176"/>
              <a:gd name="T77" fmla="*/ 88 h 176"/>
              <a:gd name="T78" fmla="*/ 88 w 176"/>
              <a:gd name="T7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6">
                <a:moveTo>
                  <a:pt x="132" y="76"/>
                </a:moveTo>
                <a:cubicBezTo>
                  <a:pt x="125" y="76"/>
                  <a:pt x="120" y="81"/>
                  <a:pt x="120" y="88"/>
                </a:cubicBezTo>
                <a:cubicBezTo>
                  <a:pt x="120" y="95"/>
                  <a:pt x="125" y="100"/>
                  <a:pt x="132" y="100"/>
                </a:cubicBezTo>
                <a:cubicBezTo>
                  <a:pt x="139" y="100"/>
                  <a:pt x="144" y="95"/>
                  <a:pt x="144" y="88"/>
                </a:cubicBezTo>
                <a:cubicBezTo>
                  <a:pt x="144" y="81"/>
                  <a:pt x="139" y="76"/>
                  <a:pt x="132" y="76"/>
                </a:cubicBezTo>
                <a:close/>
                <a:moveTo>
                  <a:pt x="132" y="92"/>
                </a:moveTo>
                <a:cubicBezTo>
                  <a:pt x="130" y="92"/>
                  <a:pt x="128" y="90"/>
                  <a:pt x="128" y="88"/>
                </a:cubicBezTo>
                <a:cubicBezTo>
                  <a:pt x="128" y="86"/>
                  <a:pt x="130" y="84"/>
                  <a:pt x="132" y="84"/>
                </a:cubicBezTo>
                <a:cubicBezTo>
                  <a:pt x="134" y="84"/>
                  <a:pt x="136" y="86"/>
                  <a:pt x="136" y="88"/>
                </a:cubicBezTo>
                <a:cubicBezTo>
                  <a:pt x="136" y="90"/>
                  <a:pt x="134" y="92"/>
                  <a:pt x="132" y="92"/>
                </a:cubicBezTo>
                <a:close/>
                <a:moveTo>
                  <a:pt x="44" y="76"/>
                </a:moveTo>
                <a:cubicBezTo>
                  <a:pt x="37" y="76"/>
                  <a:pt x="32" y="81"/>
                  <a:pt x="32" y="88"/>
                </a:cubicBezTo>
                <a:cubicBezTo>
                  <a:pt x="32" y="95"/>
                  <a:pt x="37" y="100"/>
                  <a:pt x="44" y="100"/>
                </a:cubicBezTo>
                <a:cubicBezTo>
                  <a:pt x="51" y="100"/>
                  <a:pt x="56" y="95"/>
                  <a:pt x="56" y="88"/>
                </a:cubicBezTo>
                <a:cubicBezTo>
                  <a:pt x="56" y="81"/>
                  <a:pt x="51" y="76"/>
                  <a:pt x="44" y="76"/>
                </a:cubicBezTo>
                <a:close/>
                <a:moveTo>
                  <a:pt x="44" y="92"/>
                </a:moveTo>
                <a:cubicBezTo>
                  <a:pt x="42" y="92"/>
                  <a:pt x="40" y="90"/>
                  <a:pt x="40" y="88"/>
                </a:cubicBezTo>
                <a:cubicBezTo>
                  <a:pt x="40" y="86"/>
                  <a:pt x="42" y="84"/>
                  <a:pt x="44" y="84"/>
                </a:cubicBezTo>
                <a:cubicBezTo>
                  <a:pt x="46" y="84"/>
                  <a:pt x="48" y="86"/>
                  <a:pt x="48" y="88"/>
                </a:cubicBezTo>
                <a:cubicBezTo>
                  <a:pt x="48" y="90"/>
                  <a:pt x="46" y="92"/>
                  <a:pt x="44" y="92"/>
                </a:cubicBezTo>
                <a:close/>
                <a:moveTo>
                  <a:pt x="88" y="76"/>
                </a:moveTo>
                <a:cubicBezTo>
                  <a:pt x="81" y="76"/>
                  <a:pt x="76" y="81"/>
                  <a:pt x="76" y="88"/>
                </a:cubicBezTo>
                <a:cubicBezTo>
                  <a:pt x="76" y="95"/>
                  <a:pt x="81" y="100"/>
                  <a:pt x="88" y="100"/>
                </a:cubicBezTo>
                <a:cubicBezTo>
                  <a:pt x="95" y="100"/>
                  <a:pt x="100" y="95"/>
                  <a:pt x="100" y="88"/>
                </a:cubicBezTo>
                <a:cubicBezTo>
                  <a:pt x="100" y="81"/>
                  <a:pt x="95" y="76"/>
                  <a:pt x="88" y="76"/>
                </a:cubicBezTo>
                <a:close/>
                <a:moveTo>
                  <a:pt x="88" y="92"/>
                </a:moveTo>
                <a:cubicBezTo>
                  <a:pt x="86" y="92"/>
                  <a:pt x="84" y="90"/>
                  <a:pt x="84" y="88"/>
                </a:cubicBezTo>
                <a:cubicBezTo>
                  <a:pt x="84" y="86"/>
                  <a:pt x="86" y="84"/>
                  <a:pt x="88" y="84"/>
                </a:cubicBezTo>
                <a:cubicBezTo>
                  <a:pt x="90" y="84"/>
                  <a:pt x="92" y="86"/>
                  <a:pt x="92" y="88"/>
                </a:cubicBezTo>
                <a:cubicBezTo>
                  <a:pt x="92" y="90"/>
                  <a:pt x="90" y="92"/>
                  <a:pt x="88" y="92"/>
                </a:cubicBez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0" name="Freeform 485">
            <a:extLst>
              <a:ext uri="{FF2B5EF4-FFF2-40B4-BE49-F238E27FC236}">
                <a16:creationId xmlns:a16="http://schemas.microsoft.com/office/drawing/2014/main" id="{174EC3E3-1BEF-4532-99F0-11C32AF9C921}"/>
              </a:ext>
            </a:extLst>
          </p:cNvPr>
          <p:cNvSpPr>
            <a:spLocks noEditPoints="1"/>
          </p:cNvSpPr>
          <p:nvPr userDrawn="1"/>
        </p:nvSpPr>
        <p:spPr bwMode="auto">
          <a:xfrm>
            <a:off x="6389909" y="3157447"/>
            <a:ext cx="416805" cy="529537"/>
          </a:xfrm>
          <a:custGeom>
            <a:avLst/>
            <a:gdLst>
              <a:gd name="T0" fmla="*/ 2934 w 4000"/>
              <a:gd name="T1" fmla="*/ 4555 h 5089"/>
              <a:gd name="T2" fmla="*/ 2934 w 4000"/>
              <a:gd name="T3" fmla="*/ 5089 h 5089"/>
              <a:gd name="T4" fmla="*/ 4000 w 4000"/>
              <a:gd name="T5" fmla="*/ 5089 h 5089"/>
              <a:gd name="T6" fmla="*/ 4000 w 4000"/>
              <a:gd name="T7" fmla="*/ 4555 h 5089"/>
              <a:gd name="T8" fmla="*/ 3712 w 4000"/>
              <a:gd name="T9" fmla="*/ 4555 h 5089"/>
              <a:gd name="T10" fmla="*/ 3333 w 4000"/>
              <a:gd name="T11" fmla="*/ 0 h 5089"/>
              <a:gd name="T12" fmla="*/ 2801 w 4000"/>
              <a:gd name="T13" fmla="*/ 44 h 5089"/>
              <a:gd name="T14" fmla="*/ 2866 w 4000"/>
              <a:gd name="T15" fmla="*/ 822 h 5089"/>
              <a:gd name="T16" fmla="*/ 1135 w 4000"/>
              <a:gd name="T17" fmla="*/ 822 h 5089"/>
              <a:gd name="T18" fmla="*/ 1199 w 4000"/>
              <a:gd name="T19" fmla="*/ 44 h 5089"/>
              <a:gd name="T20" fmla="*/ 668 w 4000"/>
              <a:gd name="T21" fmla="*/ 0 h 5089"/>
              <a:gd name="T22" fmla="*/ 288 w 4000"/>
              <a:gd name="T23" fmla="*/ 4555 h 5089"/>
              <a:gd name="T24" fmla="*/ 0 w 4000"/>
              <a:gd name="T25" fmla="*/ 4555 h 5089"/>
              <a:gd name="T26" fmla="*/ 0 w 4000"/>
              <a:gd name="T27" fmla="*/ 5089 h 5089"/>
              <a:gd name="T28" fmla="*/ 1067 w 4000"/>
              <a:gd name="T29" fmla="*/ 5089 h 5089"/>
              <a:gd name="T30" fmla="*/ 1067 w 4000"/>
              <a:gd name="T31" fmla="*/ 4555 h 5089"/>
              <a:gd name="T32" fmla="*/ 824 w 4000"/>
              <a:gd name="T33" fmla="*/ 4555 h 5089"/>
              <a:gd name="T34" fmla="*/ 868 w 4000"/>
              <a:gd name="T35" fmla="*/ 4022 h 5089"/>
              <a:gd name="T36" fmla="*/ 3133 w 4000"/>
              <a:gd name="T37" fmla="*/ 4022 h 5089"/>
              <a:gd name="T38" fmla="*/ 3177 w 4000"/>
              <a:gd name="T39" fmla="*/ 4555 h 5089"/>
              <a:gd name="T40" fmla="*/ 2934 w 4000"/>
              <a:gd name="T41" fmla="*/ 4555 h 5089"/>
              <a:gd name="T42" fmla="*/ 2911 w 4000"/>
              <a:gd name="T43" fmla="*/ 1355 h 5089"/>
              <a:gd name="T44" fmla="*/ 2977 w 4000"/>
              <a:gd name="T45" fmla="*/ 2155 h 5089"/>
              <a:gd name="T46" fmla="*/ 1024 w 4000"/>
              <a:gd name="T47" fmla="*/ 2155 h 5089"/>
              <a:gd name="T48" fmla="*/ 1090 w 4000"/>
              <a:gd name="T49" fmla="*/ 1355 h 5089"/>
              <a:gd name="T50" fmla="*/ 2911 w 4000"/>
              <a:gd name="T51" fmla="*/ 1355 h 5089"/>
              <a:gd name="T52" fmla="*/ 912 w 4000"/>
              <a:gd name="T53" fmla="*/ 3489 h 5089"/>
              <a:gd name="T54" fmla="*/ 979 w 4000"/>
              <a:gd name="T55" fmla="*/ 2689 h 5089"/>
              <a:gd name="T56" fmla="*/ 3022 w 4000"/>
              <a:gd name="T57" fmla="*/ 2689 h 5089"/>
              <a:gd name="T58" fmla="*/ 3088 w 4000"/>
              <a:gd name="T59" fmla="*/ 3489 h 5089"/>
              <a:gd name="T60" fmla="*/ 912 w 4000"/>
              <a:gd name="T61" fmla="*/ 3489 h 5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0" h="5089">
                <a:moveTo>
                  <a:pt x="2934" y="4555"/>
                </a:moveTo>
                <a:lnTo>
                  <a:pt x="2934" y="5089"/>
                </a:lnTo>
                <a:lnTo>
                  <a:pt x="4000" y="5089"/>
                </a:lnTo>
                <a:lnTo>
                  <a:pt x="4000" y="4555"/>
                </a:lnTo>
                <a:lnTo>
                  <a:pt x="3712" y="4555"/>
                </a:lnTo>
                <a:lnTo>
                  <a:pt x="3333" y="0"/>
                </a:lnTo>
                <a:lnTo>
                  <a:pt x="2801" y="44"/>
                </a:lnTo>
                <a:lnTo>
                  <a:pt x="2866" y="822"/>
                </a:lnTo>
                <a:lnTo>
                  <a:pt x="1135" y="822"/>
                </a:lnTo>
                <a:lnTo>
                  <a:pt x="1199" y="44"/>
                </a:lnTo>
                <a:lnTo>
                  <a:pt x="668" y="0"/>
                </a:lnTo>
                <a:lnTo>
                  <a:pt x="288" y="4555"/>
                </a:lnTo>
                <a:lnTo>
                  <a:pt x="0" y="4555"/>
                </a:lnTo>
                <a:lnTo>
                  <a:pt x="0" y="5089"/>
                </a:lnTo>
                <a:lnTo>
                  <a:pt x="1067" y="5089"/>
                </a:lnTo>
                <a:lnTo>
                  <a:pt x="1067" y="4555"/>
                </a:lnTo>
                <a:lnTo>
                  <a:pt x="824" y="4555"/>
                </a:lnTo>
                <a:lnTo>
                  <a:pt x="868" y="4022"/>
                </a:lnTo>
                <a:lnTo>
                  <a:pt x="3133" y="4022"/>
                </a:lnTo>
                <a:lnTo>
                  <a:pt x="3177" y="4555"/>
                </a:lnTo>
                <a:lnTo>
                  <a:pt x="2934" y="4555"/>
                </a:lnTo>
                <a:close/>
                <a:moveTo>
                  <a:pt x="2911" y="1355"/>
                </a:moveTo>
                <a:lnTo>
                  <a:pt x="2977" y="2155"/>
                </a:lnTo>
                <a:lnTo>
                  <a:pt x="1024" y="2155"/>
                </a:lnTo>
                <a:lnTo>
                  <a:pt x="1090" y="1355"/>
                </a:lnTo>
                <a:lnTo>
                  <a:pt x="2911" y="1355"/>
                </a:lnTo>
                <a:close/>
                <a:moveTo>
                  <a:pt x="912" y="3489"/>
                </a:moveTo>
                <a:lnTo>
                  <a:pt x="979" y="2689"/>
                </a:lnTo>
                <a:lnTo>
                  <a:pt x="3022" y="2689"/>
                </a:lnTo>
                <a:lnTo>
                  <a:pt x="3088" y="3489"/>
                </a:lnTo>
                <a:lnTo>
                  <a:pt x="912" y="3489"/>
                </a:ln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1" name="Freeform 486">
            <a:extLst>
              <a:ext uri="{FF2B5EF4-FFF2-40B4-BE49-F238E27FC236}">
                <a16:creationId xmlns:a16="http://schemas.microsoft.com/office/drawing/2014/main" id="{75D53E31-5CF2-493C-B439-FE5E8B429B3D}"/>
              </a:ext>
            </a:extLst>
          </p:cNvPr>
          <p:cNvSpPr>
            <a:spLocks noEditPoints="1"/>
          </p:cNvSpPr>
          <p:nvPr userDrawn="1"/>
        </p:nvSpPr>
        <p:spPr bwMode="auto">
          <a:xfrm>
            <a:off x="7331409" y="3163948"/>
            <a:ext cx="529468" cy="516532"/>
          </a:xfrm>
          <a:custGeom>
            <a:avLst/>
            <a:gdLst>
              <a:gd name="T0" fmla="*/ 4266 w 6715"/>
              <a:gd name="T1" fmla="*/ 6559 h 6559"/>
              <a:gd name="T2" fmla="*/ 2646 w 6715"/>
              <a:gd name="T3" fmla="*/ 5888 h 6559"/>
              <a:gd name="T4" fmla="*/ 2000 w 6715"/>
              <a:gd name="T5" fmla="*/ 3932 h 6559"/>
              <a:gd name="T6" fmla="*/ 107 w 6715"/>
              <a:gd name="T7" fmla="*/ 2039 h 6559"/>
              <a:gd name="T8" fmla="*/ 107 w 6715"/>
              <a:gd name="T9" fmla="*/ 1654 h 6559"/>
              <a:gd name="T10" fmla="*/ 1656 w 6715"/>
              <a:gd name="T11" fmla="*/ 107 h 6559"/>
              <a:gd name="T12" fmla="*/ 2042 w 6715"/>
              <a:gd name="T13" fmla="*/ 107 h 6559"/>
              <a:gd name="T14" fmla="*/ 3935 w 6715"/>
              <a:gd name="T15" fmla="*/ 2000 h 6559"/>
              <a:gd name="T16" fmla="*/ 4271 w 6715"/>
              <a:gd name="T17" fmla="*/ 1976 h 6559"/>
              <a:gd name="T18" fmla="*/ 5891 w 6715"/>
              <a:gd name="T19" fmla="*/ 2647 h 6559"/>
              <a:gd name="T20" fmla="*/ 6452 w 6715"/>
              <a:gd name="T21" fmla="*/ 4970 h 6559"/>
              <a:gd name="T22" fmla="*/ 6258 w 6715"/>
              <a:gd name="T23" fmla="*/ 5151 h 6559"/>
              <a:gd name="T24" fmla="*/ 6002 w 6715"/>
              <a:gd name="T25" fmla="*/ 5079 h 6559"/>
              <a:gd name="T26" fmla="*/ 4920 w 6715"/>
              <a:gd name="T27" fmla="*/ 3999 h 6559"/>
              <a:gd name="T28" fmla="*/ 4194 w 6715"/>
              <a:gd name="T29" fmla="*/ 4194 h 6559"/>
              <a:gd name="T30" fmla="*/ 4000 w 6715"/>
              <a:gd name="T31" fmla="*/ 4919 h 6559"/>
              <a:gd name="T32" fmla="*/ 5079 w 6715"/>
              <a:gd name="T33" fmla="*/ 5998 h 6559"/>
              <a:gd name="T34" fmla="*/ 5151 w 6715"/>
              <a:gd name="T35" fmla="*/ 6254 h 6559"/>
              <a:gd name="T36" fmla="*/ 4970 w 6715"/>
              <a:gd name="T37" fmla="*/ 6448 h 6559"/>
              <a:gd name="T38" fmla="*/ 4266 w 6715"/>
              <a:gd name="T39" fmla="*/ 6559 h 6559"/>
              <a:gd name="T40" fmla="*/ 684 w 6715"/>
              <a:gd name="T41" fmla="*/ 1847 h 6559"/>
              <a:gd name="T42" fmla="*/ 2486 w 6715"/>
              <a:gd name="T43" fmla="*/ 3648 h 6559"/>
              <a:gd name="T44" fmla="*/ 2559 w 6715"/>
              <a:gd name="T45" fmla="*/ 3898 h 6559"/>
              <a:gd name="T46" fmla="*/ 3031 w 6715"/>
              <a:gd name="T47" fmla="*/ 5503 h 6559"/>
              <a:gd name="T48" fmla="*/ 4324 w 6715"/>
              <a:gd name="T49" fmla="*/ 6014 h 6559"/>
              <a:gd name="T50" fmla="*/ 3504 w 6715"/>
              <a:gd name="T51" fmla="*/ 5194 h 6559"/>
              <a:gd name="T52" fmla="*/ 3434 w 6715"/>
              <a:gd name="T53" fmla="*/ 4931 h 6559"/>
              <a:gd name="T54" fmla="*/ 3710 w 6715"/>
              <a:gd name="T55" fmla="*/ 3902 h 6559"/>
              <a:gd name="T56" fmla="*/ 3902 w 6715"/>
              <a:gd name="T57" fmla="*/ 3710 h 6559"/>
              <a:gd name="T58" fmla="*/ 4931 w 6715"/>
              <a:gd name="T59" fmla="*/ 3434 h 6559"/>
              <a:gd name="T60" fmla="*/ 5194 w 6715"/>
              <a:gd name="T61" fmla="*/ 3504 h 6559"/>
              <a:gd name="T62" fmla="*/ 6015 w 6715"/>
              <a:gd name="T63" fmla="*/ 4326 h 6559"/>
              <a:gd name="T64" fmla="*/ 5504 w 6715"/>
              <a:gd name="T65" fmla="*/ 3032 h 6559"/>
              <a:gd name="T66" fmla="*/ 4270 w 6715"/>
              <a:gd name="T67" fmla="*/ 2522 h 6559"/>
              <a:gd name="T68" fmla="*/ 3899 w 6715"/>
              <a:gd name="T69" fmla="*/ 2562 h 6559"/>
              <a:gd name="T70" fmla="*/ 3650 w 6715"/>
              <a:gd name="T71" fmla="*/ 2488 h 6559"/>
              <a:gd name="T72" fmla="*/ 1848 w 6715"/>
              <a:gd name="T73" fmla="*/ 684 h 6559"/>
              <a:gd name="T74" fmla="*/ 684 w 6715"/>
              <a:gd name="T75" fmla="*/ 1847 h 6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15" h="6559">
                <a:moveTo>
                  <a:pt x="4266" y="6559"/>
                </a:moveTo>
                <a:cubicBezTo>
                  <a:pt x="3654" y="6559"/>
                  <a:pt x="3079" y="6320"/>
                  <a:pt x="2646" y="5888"/>
                </a:cubicBezTo>
                <a:cubicBezTo>
                  <a:pt x="2130" y="5372"/>
                  <a:pt x="1894" y="4651"/>
                  <a:pt x="2000" y="3932"/>
                </a:cubicBezTo>
                <a:lnTo>
                  <a:pt x="107" y="2039"/>
                </a:lnTo>
                <a:cubicBezTo>
                  <a:pt x="0" y="1932"/>
                  <a:pt x="0" y="1760"/>
                  <a:pt x="107" y="1654"/>
                </a:cubicBezTo>
                <a:lnTo>
                  <a:pt x="1656" y="107"/>
                </a:lnTo>
                <a:cubicBezTo>
                  <a:pt x="1763" y="0"/>
                  <a:pt x="1935" y="0"/>
                  <a:pt x="2042" y="107"/>
                </a:cubicBezTo>
                <a:lnTo>
                  <a:pt x="3935" y="2000"/>
                </a:lnTo>
                <a:cubicBezTo>
                  <a:pt x="4046" y="1984"/>
                  <a:pt x="4159" y="1976"/>
                  <a:pt x="4271" y="1976"/>
                </a:cubicBezTo>
                <a:cubicBezTo>
                  <a:pt x="4883" y="1976"/>
                  <a:pt x="5458" y="2215"/>
                  <a:pt x="5891" y="2647"/>
                </a:cubicBezTo>
                <a:cubicBezTo>
                  <a:pt x="6500" y="3256"/>
                  <a:pt x="6715" y="4147"/>
                  <a:pt x="6452" y="4970"/>
                </a:cubicBezTo>
                <a:cubicBezTo>
                  <a:pt x="6423" y="5060"/>
                  <a:pt x="6350" y="5128"/>
                  <a:pt x="6258" y="5151"/>
                </a:cubicBezTo>
                <a:cubicBezTo>
                  <a:pt x="6166" y="5174"/>
                  <a:pt x="6068" y="5146"/>
                  <a:pt x="6002" y="5079"/>
                </a:cubicBezTo>
                <a:lnTo>
                  <a:pt x="4920" y="3999"/>
                </a:lnTo>
                <a:lnTo>
                  <a:pt x="4194" y="4194"/>
                </a:lnTo>
                <a:lnTo>
                  <a:pt x="4000" y="4919"/>
                </a:lnTo>
                <a:lnTo>
                  <a:pt x="5079" y="5998"/>
                </a:lnTo>
                <a:cubicBezTo>
                  <a:pt x="5146" y="6064"/>
                  <a:pt x="5174" y="6162"/>
                  <a:pt x="5151" y="6254"/>
                </a:cubicBezTo>
                <a:cubicBezTo>
                  <a:pt x="5128" y="6346"/>
                  <a:pt x="5060" y="6420"/>
                  <a:pt x="4970" y="6448"/>
                </a:cubicBezTo>
                <a:cubicBezTo>
                  <a:pt x="4742" y="6522"/>
                  <a:pt x="4506" y="6559"/>
                  <a:pt x="4266" y="6559"/>
                </a:cubicBezTo>
                <a:close/>
                <a:moveTo>
                  <a:pt x="684" y="1847"/>
                </a:moveTo>
                <a:lnTo>
                  <a:pt x="2486" y="3648"/>
                </a:lnTo>
                <a:cubicBezTo>
                  <a:pt x="2551" y="3714"/>
                  <a:pt x="2579" y="3807"/>
                  <a:pt x="2559" y="3898"/>
                </a:cubicBezTo>
                <a:cubicBezTo>
                  <a:pt x="2434" y="4482"/>
                  <a:pt x="2610" y="5083"/>
                  <a:pt x="3031" y="5503"/>
                </a:cubicBezTo>
                <a:cubicBezTo>
                  <a:pt x="3374" y="5846"/>
                  <a:pt x="3838" y="6026"/>
                  <a:pt x="4324" y="6014"/>
                </a:cubicBezTo>
                <a:lnTo>
                  <a:pt x="3504" y="5194"/>
                </a:lnTo>
                <a:cubicBezTo>
                  <a:pt x="3435" y="5124"/>
                  <a:pt x="3408" y="5024"/>
                  <a:pt x="3434" y="4931"/>
                </a:cubicBezTo>
                <a:lnTo>
                  <a:pt x="3710" y="3902"/>
                </a:lnTo>
                <a:cubicBezTo>
                  <a:pt x="3735" y="3808"/>
                  <a:pt x="3808" y="3735"/>
                  <a:pt x="3902" y="3710"/>
                </a:cubicBezTo>
                <a:lnTo>
                  <a:pt x="4931" y="3434"/>
                </a:lnTo>
                <a:cubicBezTo>
                  <a:pt x="5024" y="3408"/>
                  <a:pt x="5126" y="3435"/>
                  <a:pt x="5194" y="3504"/>
                </a:cubicBezTo>
                <a:lnTo>
                  <a:pt x="6015" y="4326"/>
                </a:lnTo>
                <a:cubicBezTo>
                  <a:pt x="6031" y="3848"/>
                  <a:pt x="5852" y="3380"/>
                  <a:pt x="5504" y="3032"/>
                </a:cubicBezTo>
                <a:cubicBezTo>
                  <a:pt x="5175" y="2703"/>
                  <a:pt x="4736" y="2522"/>
                  <a:pt x="4270" y="2522"/>
                </a:cubicBezTo>
                <a:cubicBezTo>
                  <a:pt x="4146" y="2522"/>
                  <a:pt x="4020" y="2535"/>
                  <a:pt x="3899" y="2562"/>
                </a:cubicBezTo>
                <a:cubicBezTo>
                  <a:pt x="3808" y="2582"/>
                  <a:pt x="3715" y="2554"/>
                  <a:pt x="3650" y="2488"/>
                </a:cubicBezTo>
                <a:lnTo>
                  <a:pt x="1848" y="684"/>
                </a:lnTo>
                <a:lnTo>
                  <a:pt x="684" y="1847"/>
                </a:ln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2" name="Freeform 487">
            <a:extLst>
              <a:ext uri="{FF2B5EF4-FFF2-40B4-BE49-F238E27FC236}">
                <a16:creationId xmlns:a16="http://schemas.microsoft.com/office/drawing/2014/main" id="{FE914079-B7A3-48DD-873A-48734477D483}"/>
              </a:ext>
            </a:extLst>
          </p:cNvPr>
          <p:cNvSpPr>
            <a:spLocks noEditPoints="1"/>
          </p:cNvSpPr>
          <p:nvPr userDrawn="1"/>
        </p:nvSpPr>
        <p:spPr bwMode="auto">
          <a:xfrm>
            <a:off x="8384644" y="3157445"/>
            <a:ext cx="432242" cy="529537"/>
          </a:xfrm>
          <a:custGeom>
            <a:avLst/>
            <a:gdLst>
              <a:gd name="T0" fmla="*/ 3746 w 4140"/>
              <a:gd name="T1" fmla="*/ 1867 h 5079"/>
              <a:gd name="T2" fmla="*/ 3746 w 4140"/>
              <a:gd name="T3" fmla="*/ 1333 h 5079"/>
              <a:gd name="T4" fmla="*/ 3746 w 4140"/>
              <a:gd name="T5" fmla="*/ 533 h 5079"/>
              <a:gd name="T6" fmla="*/ 4140 w 4140"/>
              <a:gd name="T7" fmla="*/ 533 h 5079"/>
              <a:gd name="T8" fmla="*/ 4140 w 4140"/>
              <a:gd name="T9" fmla="*/ 0 h 5079"/>
              <a:gd name="T10" fmla="*/ 3213 w 4140"/>
              <a:gd name="T11" fmla="*/ 0 h 5079"/>
              <a:gd name="T12" fmla="*/ 3213 w 4140"/>
              <a:gd name="T13" fmla="*/ 1333 h 5079"/>
              <a:gd name="T14" fmla="*/ 0 w 4140"/>
              <a:gd name="T15" fmla="*/ 1333 h 5079"/>
              <a:gd name="T16" fmla="*/ 0 w 4140"/>
              <a:gd name="T17" fmla="*/ 5079 h 5079"/>
              <a:gd name="T18" fmla="*/ 3746 w 4140"/>
              <a:gd name="T19" fmla="*/ 5079 h 5079"/>
              <a:gd name="T20" fmla="*/ 3746 w 4140"/>
              <a:gd name="T21" fmla="*/ 1867 h 5079"/>
              <a:gd name="T22" fmla="*/ 3213 w 4140"/>
              <a:gd name="T23" fmla="*/ 2656 h 5079"/>
              <a:gd name="T24" fmla="*/ 2423 w 4140"/>
              <a:gd name="T25" fmla="*/ 1867 h 5079"/>
              <a:gd name="T26" fmla="*/ 3213 w 4140"/>
              <a:gd name="T27" fmla="*/ 1867 h 5079"/>
              <a:gd name="T28" fmla="*/ 3213 w 4140"/>
              <a:gd name="T29" fmla="*/ 2656 h 5079"/>
              <a:gd name="T30" fmla="*/ 2786 w 4140"/>
              <a:gd name="T31" fmla="*/ 3200 h 5079"/>
              <a:gd name="T32" fmla="*/ 1879 w 4140"/>
              <a:gd name="T33" fmla="*/ 4107 h 5079"/>
              <a:gd name="T34" fmla="*/ 973 w 4140"/>
              <a:gd name="T35" fmla="*/ 3200 h 5079"/>
              <a:gd name="T36" fmla="*/ 1879 w 4140"/>
              <a:gd name="T37" fmla="*/ 2293 h 5079"/>
              <a:gd name="T38" fmla="*/ 2786 w 4140"/>
              <a:gd name="T39" fmla="*/ 3200 h 5079"/>
              <a:gd name="T40" fmla="*/ 1336 w 4140"/>
              <a:gd name="T41" fmla="*/ 1867 h 5079"/>
              <a:gd name="T42" fmla="*/ 533 w 4140"/>
              <a:gd name="T43" fmla="*/ 2689 h 5079"/>
              <a:gd name="T44" fmla="*/ 533 w 4140"/>
              <a:gd name="T45" fmla="*/ 1867 h 5079"/>
              <a:gd name="T46" fmla="*/ 1336 w 4140"/>
              <a:gd name="T47" fmla="*/ 1867 h 5079"/>
              <a:gd name="T48" fmla="*/ 533 w 4140"/>
              <a:gd name="T49" fmla="*/ 3711 h 5079"/>
              <a:gd name="T50" fmla="*/ 1368 w 4140"/>
              <a:gd name="T51" fmla="*/ 4546 h 5079"/>
              <a:gd name="T52" fmla="*/ 533 w 4140"/>
              <a:gd name="T53" fmla="*/ 4546 h 5079"/>
              <a:gd name="T54" fmla="*/ 533 w 4140"/>
              <a:gd name="T55" fmla="*/ 3711 h 5079"/>
              <a:gd name="T56" fmla="*/ 2391 w 4140"/>
              <a:gd name="T57" fmla="*/ 4546 h 5079"/>
              <a:gd name="T58" fmla="*/ 3213 w 4140"/>
              <a:gd name="T59" fmla="*/ 3744 h 5079"/>
              <a:gd name="T60" fmla="*/ 3213 w 4140"/>
              <a:gd name="T61" fmla="*/ 4546 h 5079"/>
              <a:gd name="T62" fmla="*/ 2391 w 4140"/>
              <a:gd name="T63" fmla="*/ 4546 h 5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40" h="5079">
                <a:moveTo>
                  <a:pt x="3746" y="1867"/>
                </a:moveTo>
                <a:lnTo>
                  <a:pt x="3746" y="1333"/>
                </a:lnTo>
                <a:lnTo>
                  <a:pt x="3746" y="533"/>
                </a:lnTo>
                <a:lnTo>
                  <a:pt x="4140" y="533"/>
                </a:lnTo>
                <a:lnTo>
                  <a:pt x="4140" y="0"/>
                </a:lnTo>
                <a:lnTo>
                  <a:pt x="3213" y="0"/>
                </a:lnTo>
                <a:lnTo>
                  <a:pt x="3213" y="1333"/>
                </a:lnTo>
                <a:lnTo>
                  <a:pt x="0" y="1333"/>
                </a:lnTo>
                <a:lnTo>
                  <a:pt x="0" y="5079"/>
                </a:lnTo>
                <a:lnTo>
                  <a:pt x="3746" y="5079"/>
                </a:lnTo>
                <a:lnTo>
                  <a:pt x="3746" y="1867"/>
                </a:lnTo>
                <a:close/>
                <a:moveTo>
                  <a:pt x="3213" y="2656"/>
                </a:moveTo>
                <a:cubicBezTo>
                  <a:pt x="3066" y="2299"/>
                  <a:pt x="2780" y="2013"/>
                  <a:pt x="2423" y="1867"/>
                </a:cubicBezTo>
                <a:lnTo>
                  <a:pt x="3213" y="1867"/>
                </a:lnTo>
                <a:lnTo>
                  <a:pt x="3213" y="2656"/>
                </a:lnTo>
                <a:close/>
                <a:moveTo>
                  <a:pt x="2786" y="3200"/>
                </a:moveTo>
                <a:cubicBezTo>
                  <a:pt x="2786" y="3700"/>
                  <a:pt x="2379" y="4107"/>
                  <a:pt x="1879" y="4107"/>
                </a:cubicBezTo>
                <a:cubicBezTo>
                  <a:pt x="1379" y="4107"/>
                  <a:pt x="973" y="3700"/>
                  <a:pt x="973" y="3200"/>
                </a:cubicBezTo>
                <a:cubicBezTo>
                  <a:pt x="973" y="2700"/>
                  <a:pt x="1379" y="2293"/>
                  <a:pt x="1879" y="2293"/>
                </a:cubicBezTo>
                <a:cubicBezTo>
                  <a:pt x="2379" y="2293"/>
                  <a:pt x="2786" y="2700"/>
                  <a:pt x="2786" y="3200"/>
                </a:cubicBezTo>
                <a:close/>
                <a:moveTo>
                  <a:pt x="1336" y="1867"/>
                </a:moveTo>
                <a:cubicBezTo>
                  <a:pt x="967" y="2017"/>
                  <a:pt x="675" y="2316"/>
                  <a:pt x="533" y="2689"/>
                </a:cubicBezTo>
                <a:lnTo>
                  <a:pt x="533" y="1867"/>
                </a:lnTo>
                <a:lnTo>
                  <a:pt x="1336" y="1867"/>
                </a:lnTo>
                <a:close/>
                <a:moveTo>
                  <a:pt x="533" y="3711"/>
                </a:moveTo>
                <a:cubicBezTo>
                  <a:pt x="679" y="4095"/>
                  <a:pt x="985" y="4400"/>
                  <a:pt x="1368" y="4546"/>
                </a:cubicBezTo>
                <a:lnTo>
                  <a:pt x="533" y="4546"/>
                </a:lnTo>
                <a:lnTo>
                  <a:pt x="533" y="3711"/>
                </a:lnTo>
                <a:close/>
                <a:moveTo>
                  <a:pt x="2391" y="4546"/>
                </a:moveTo>
                <a:cubicBezTo>
                  <a:pt x="2763" y="4404"/>
                  <a:pt x="3062" y="4112"/>
                  <a:pt x="3213" y="3744"/>
                </a:cubicBezTo>
                <a:lnTo>
                  <a:pt x="3213" y="4546"/>
                </a:lnTo>
                <a:lnTo>
                  <a:pt x="2391" y="4546"/>
                </a:ln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3" name="Freeform 488">
            <a:extLst>
              <a:ext uri="{FF2B5EF4-FFF2-40B4-BE49-F238E27FC236}">
                <a16:creationId xmlns:a16="http://schemas.microsoft.com/office/drawing/2014/main" id="{4A83C213-81A3-4EA2-8923-AFA8CAE1EE12}"/>
              </a:ext>
            </a:extLst>
          </p:cNvPr>
          <p:cNvSpPr>
            <a:spLocks noEditPoints="1"/>
          </p:cNvSpPr>
          <p:nvPr userDrawn="1"/>
        </p:nvSpPr>
        <p:spPr bwMode="auto">
          <a:xfrm>
            <a:off x="9437852" y="3164236"/>
            <a:ext cx="321487" cy="515955"/>
          </a:xfrm>
          <a:custGeom>
            <a:avLst/>
            <a:gdLst>
              <a:gd name="T0" fmla="*/ 2800 w 2800"/>
              <a:gd name="T1" fmla="*/ 1032 h 4500"/>
              <a:gd name="T2" fmla="*/ 2800 w 2800"/>
              <a:gd name="T3" fmla="*/ 0 h 4500"/>
              <a:gd name="T4" fmla="*/ 0 w 2800"/>
              <a:gd name="T5" fmla="*/ 0 h 4500"/>
              <a:gd name="T6" fmla="*/ 0 w 2800"/>
              <a:gd name="T7" fmla="*/ 1032 h 4500"/>
              <a:gd name="T8" fmla="*/ 1106 w 2800"/>
              <a:gd name="T9" fmla="*/ 2401 h 4500"/>
              <a:gd name="T10" fmla="*/ 733 w 2800"/>
              <a:gd name="T11" fmla="*/ 2401 h 4500"/>
              <a:gd name="T12" fmla="*/ 733 w 2800"/>
              <a:gd name="T13" fmla="*/ 2668 h 4500"/>
              <a:gd name="T14" fmla="*/ 1267 w 2800"/>
              <a:gd name="T15" fmla="*/ 2668 h 4500"/>
              <a:gd name="T16" fmla="*/ 1267 w 2800"/>
              <a:gd name="T17" fmla="*/ 3567 h 4500"/>
              <a:gd name="T18" fmla="*/ 1133 w 2800"/>
              <a:gd name="T19" fmla="*/ 3567 h 4500"/>
              <a:gd name="T20" fmla="*/ 1133 w 2800"/>
              <a:gd name="T21" fmla="*/ 4500 h 4500"/>
              <a:gd name="T22" fmla="*/ 1667 w 2800"/>
              <a:gd name="T23" fmla="*/ 4500 h 4500"/>
              <a:gd name="T24" fmla="*/ 1667 w 2800"/>
              <a:gd name="T25" fmla="*/ 3567 h 4500"/>
              <a:gd name="T26" fmla="*/ 1533 w 2800"/>
              <a:gd name="T27" fmla="*/ 3567 h 4500"/>
              <a:gd name="T28" fmla="*/ 1533 w 2800"/>
              <a:gd name="T29" fmla="*/ 2668 h 4500"/>
              <a:gd name="T30" fmla="*/ 2067 w 2800"/>
              <a:gd name="T31" fmla="*/ 2668 h 4500"/>
              <a:gd name="T32" fmla="*/ 2067 w 2800"/>
              <a:gd name="T33" fmla="*/ 2401 h 4500"/>
              <a:gd name="T34" fmla="*/ 1694 w 2800"/>
              <a:gd name="T35" fmla="*/ 2401 h 4500"/>
              <a:gd name="T36" fmla="*/ 2800 w 2800"/>
              <a:gd name="T37" fmla="*/ 1032 h 4500"/>
              <a:gd name="T38" fmla="*/ 1400 w 2800"/>
              <a:gd name="T39" fmla="*/ 2166 h 4500"/>
              <a:gd name="T40" fmla="*/ 267 w 2800"/>
              <a:gd name="T41" fmla="*/ 1032 h 4500"/>
              <a:gd name="T42" fmla="*/ 267 w 2800"/>
              <a:gd name="T43" fmla="*/ 267 h 4500"/>
              <a:gd name="T44" fmla="*/ 2533 w 2800"/>
              <a:gd name="T45" fmla="*/ 267 h 4500"/>
              <a:gd name="T46" fmla="*/ 2533 w 2800"/>
              <a:gd name="T47" fmla="*/ 1032 h 4500"/>
              <a:gd name="T48" fmla="*/ 1400 w 2800"/>
              <a:gd name="T49" fmla="*/ 2166 h 4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00" h="4500">
                <a:moveTo>
                  <a:pt x="2800" y="1032"/>
                </a:moveTo>
                <a:lnTo>
                  <a:pt x="2800" y="0"/>
                </a:lnTo>
                <a:lnTo>
                  <a:pt x="0" y="0"/>
                </a:lnTo>
                <a:lnTo>
                  <a:pt x="0" y="1032"/>
                </a:lnTo>
                <a:cubicBezTo>
                  <a:pt x="0" y="1703"/>
                  <a:pt x="475" y="2266"/>
                  <a:pt x="1106" y="2401"/>
                </a:cubicBezTo>
                <a:lnTo>
                  <a:pt x="733" y="2401"/>
                </a:lnTo>
                <a:lnTo>
                  <a:pt x="733" y="2668"/>
                </a:lnTo>
                <a:lnTo>
                  <a:pt x="1267" y="2668"/>
                </a:lnTo>
                <a:lnTo>
                  <a:pt x="1267" y="3567"/>
                </a:lnTo>
                <a:lnTo>
                  <a:pt x="1133" y="3567"/>
                </a:lnTo>
                <a:lnTo>
                  <a:pt x="1133" y="4500"/>
                </a:lnTo>
                <a:lnTo>
                  <a:pt x="1667" y="4500"/>
                </a:lnTo>
                <a:lnTo>
                  <a:pt x="1667" y="3567"/>
                </a:lnTo>
                <a:lnTo>
                  <a:pt x="1533" y="3567"/>
                </a:lnTo>
                <a:lnTo>
                  <a:pt x="1533" y="2668"/>
                </a:lnTo>
                <a:lnTo>
                  <a:pt x="2067" y="2668"/>
                </a:lnTo>
                <a:lnTo>
                  <a:pt x="2067" y="2401"/>
                </a:lnTo>
                <a:lnTo>
                  <a:pt x="1694" y="2401"/>
                </a:lnTo>
                <a:cubicBezTo>
                  <a:pt x="2325" y="2266"/>
                  <a:pt x="2800" y="1703"/>
                  <a:pt x="2800" y="1032"/>
                </a:cubicBezTo>
                <a:close/>
                <a:moveTo>
                  <a:pt x="1400" y="2166"/>
                </a:moveTo>
                <a:cubicBezTo>
                  <a:pt x="775" y="2166"/>
                  <a:pt x="267" y="1657"/>
                  <a:pt x="267" y="1032"/>
                </a:cubicBezTo>
                <a:lnTo>
                  <a:pt x="267" y="267"/>
                </a:lnTo>
                <a:lnTo>
                  <a:pt x="2533" y="267"/>
                </a:lnTo>
                <a:lnTo>
                  <a:pt x="2533" y="1032"/>
                </a:lnTo>
                <a:cubicBezTo>
                  <a:pt x="2533" y="1657"/>
                  <a:pt x="2025" y="2166"/>
                  <a:pt x="1400" y="2166"/>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 name="Freeform 489">
            <a:extLst>
              <a:ext uri="{FF2B5EF4-FFF2-40B4-BE49-F238E27FC236}">
                <a16:creationId xmlns:a16="http://schemas.microsoft.com/office/drawing/2014/main" id="{1F04CBEB-5859-4801-9D74-B88EDBAB813A}"/>
              </a:ext>
            </a:extLst>
          </p:cNvPr>
          <p:cNvSpPr>
            <a:spLocks noEditPoints="1"/>
          </p:cNvSpPr>
          <p:nvPr userDrawn="1"/>
        </p:nvSpPr>
        <p:spPr bwMode="auto">
          <a:xfrm>
            <a:off x="10335412" y="3157445"/>
            <a:ext cx="522047" cy="529537"/>
          </a:xfrm>
          <a:custGeom>
            <a:avLst/>
            <a:gdLst>
              <a:gd name="connsiteX0" fmla="*/ 322903 w 595574"/>
              <a:gd name="connsiteY0" fmla="*/ 433494 h 604040"/>
              <a:gd name="connsiteX1" fmla="*/ 355572 w 595574"/>
              <a:gd name="connsiteY1" fmla="*/ 505273 h 604040"/>
              <a:gd name="connsiteX2" fmla="*/ 518214 w 595574"/>
              <a:gd name="connsiteY2" fmla="*/ 505273 h 604040"/>
              <a:gd name="connsiteX3" fmla="*/ 485544 w 595574"/>
              <a:gd name="connsiteY3" fmla="*/ 433494 h 604040"/>
              <a:gd name="connsiteX4" fmla="*/ 271781 w 595574"/>
              <a:gd name="connsiteY4" fmla="*/ 321345 h 604040"/>
              <a:gd name="connsiteX5" fmla="*/ 304551 w 595574"/>
              <a:gd name="connsiteY5" fmla="*/ 393225 h 604040"/>
              <a:gd name="connsiteX6" fmla="*/ 467193 w 595574"/>
              <a:gd name="connsiteY6" fmla="*/ 393225 h 604040"/>
              <a:gd name="connsiteX7" fmla="*/ 434423 w 595574"/>
              <a:gd name="connsiteY7" fmla="*/ 321345 h 604040"/>
              <a:gd name="connsiteX8" fmla="*/ 144652 w 595574"/>
              <a:gd name="connsiteY8" fmla="*/ 244721 h 604040"/>
              <a:gd name="connsiteX9" fmla="*/ 167240 w 595574"/>
              <a:gd name="connsiteY9" fmla="*/ 294154 h 604040"/>
              <a:gd name="connsiteX10" fmla="*/ 76083 w 595574"/>
              <a:gd name="connsiteY10" fmla="*/ 505275 h 604040"/>
              <a:gd name="connsiteX11" fmla="*/ 239137 w 595574"/>
              <a:gd name="connsiteY11" fmla="*/ 505275 h 604040"/>
              <a:gd name="connsiteX12" fmla="*/ 250935 w 595574"/>
              <a:gd name="connsiteY12" fmla="*/ 477991 h 604040"/>
              <a:gd name="connsiteX13" fmla="*/ 273421 w 595574"/>
              <a:gd name="connsiteY13" fmla="*/ 527424 h 604040"/>
              <a:gd name="connsiteX14" fmla="*/ 245590 w 595574"/>
              <a:gd name="connsiteY14" fmla="*/ 591858 h 604040"/>
              <a:gd name="connsiteX15" fmla="*/ 227137 w 595574"/>
              <a:gd name="connsiteY15" fmla="*/ 604040 h 604040"/>
              <a:gd name="connsiteX16" fmla="*/ 219070 w 595574"/>
              <a:gd name="connsiteY16" fmla="*/ 602429 h 604040"/>
              <a:gd name="connsiteX17" fmla="*/ 208583 w 595574"/>
              <a:gd name="connsiteY17" fmla="*/ 575951 h 604040"/>
              <a:gd name="connsiteX18" fmla="*/ 221692 w 595574"/>
              <a:gd name="connsiteY18" fmla="*/ 545546 h 604040"/>
              <a:gd name="connsiteX19" fmla="*/ 58739 w 595574"/>
              <a:gd name="connsiteY19" fmla="*/ 545546 h 604040"/>
              <a:gd name="connsiteX20" fmla="*/ 38672 w 595574"/>
              <a:gd name="connsiteY20" fmla="*/ 591858 h 604040"/>
              <a:gd name="connsiteX21" fmla="*/ 20219 w 595574"/>
              <a:gd name="connsiteY21" fmla="*/ 604040 h 604040"/>
              <a:gd name="connsiteX22" fmla="*/ 12253 w 595574"/>
              <a:gd name="connsiteY22" fmla="*/ 602429 h 604040"/>
              <a:gd name="connsiteX23" fmla="*/ 1665 w 595574"/>
              <a:gd name="connsiteY23" fmla="*/ 575951 h 604040"/>
              <a:gd name="connsiteX24" fmla="*/ 220760 w 595574"/>
              <a:gd name="connsiteY24" fmla="*/ 209297 h 604040"/>
              <a:gd name="connsiteX25" fmla="*/ 253531 w 595574"/>
              <a:gd name="connsiteY25" fmla="*/ 281076 h 604040"/>
              <a:gd name="connsiteX26" fmla="*/ 416172 w 595574"/>
              <a:gd name="connsiteY26" fmla="*/ 281076 h 604040"/>
              <a:gd name="connsiteX27" fmla="*/ 383402 w 595574"/>
              <a:gd name="connsiteY27" fmla="*/ 209297 h 604040"/>
              <a:gd name="connsiteX28" fmla="*/ 143826 w 595574"/>
              <a:gd name="connsiteY28" fmla="*/ 40269 h 604040"/>
              <a:gd name="connsiteX29" fmla="*/ 202409 w 595574"/>
              <a:gd name="connsiteY29" fmla="*/ 169028 h 604040"/>
              <a:gd name="connsiteX30" fmla="*/ 365151 w 595574"/>
              <a:gd name="connsiteY30" fmla="*/ 169028 h 604040"/>
              <a:gd name="connsiteX31" fmla="*/ 328751 w 595574"/>
              <a:gd name="connsiteY31" fmla="*/ 89195 h 604040"/>
              <a:gd name="connsiteX32" fmla="*/ 252825 w 595574"/>
              <a:gd name="connsiteY32" fmla="*/ 40369 h 604040"/>
              <a:gd name="connsiteX33" fmla="*/ 112467 w 595574"/>
              <a:gd name="connsiteY33" fmla="*/ 0 h 604040"/>
              <a:gd name="connsiteX34" fmla="*/ 252926 w 595574"/>
              <a:gd name="connsiteY34" fmla="*/ 101 h 604040"/>
              <a:gd name="connsiteX35" fmla="*/ 365454 w 595574"/>
              <a:gd name="connsiteY35" fmla="*/ 72484 h 604040"/>
              <a:gd name="connsiteX36" fmla="*/ 593737 w 595574"/>
              <a:gd name="connsiteY36" fmla="*/ 574032 h 604040"/>
              <a:gd name="connsiteX37" fmla="*/ 583755 w 595574"/>
              <a:gd name="connsiteY37" fmla="*/ 600710 h 604040"/>
              <a:gd name="connsiteX38" fmla="*/ 575486 w 595574"/>
              <a:gd name="connsiteY38" fmla="*/ 602522 h 604040"/>
              <a:gd name="connsiteX39" fmla="*/ 557034 w 595574"/>
              <a:gd name="connsiteY39" fmla="*/ 590643 h 604040"/>
              <a:gd name="connsiteX40" fmla="*/ 536565 w 595574"/>
              <a:gd name="connsiteY40" fmla="*/ 545541 h 604040"/>
              <a:gd name="connsiteX41" fmla="*/ 373924 w 595574"/>
              <a:gd name="connsiteY41" fmla="*/ 545541 h 604040"/>
              <a:gd name="connsiteX42" fmla="*/ 386931 w 595574"/>
              <a:gd name="connsiteY42" fmla="*/ 574032 h 604040"/>
              <a:gd name="connsiteX43" fmla="*/ 376848 w 595574"/>
              <a:gd name="connsiteY43" fmla="*/ 600710 h 604040"/>
              <a:gd name="connsiteX44" fmla="*/ 350127 w 595574"/>
              <a:gd name="connsiteY44" fmla="*/ 590643 h 604040"/>
              <a:gd name="connsiteX45" fmla="*/ 94116 w 595574"/>
              <a:gd name="connsiteY45" fmla="*/ 28490 h 604040"/>
              <a:gd name="connsiteX46" fmla="*/ 95527 w 595574"/>
              <a:gd name="connsiteY46" fmla="*/ 9262 h 604040"/>
              <a:gd name="connsiteX47" fmla="*/ 112467 w 595574"/>
              <a:gd name="connsiteY47" fmla="*/ 0 h 60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95574" h="604040">
                <a:moveTo>
                  <a:pt x="322903" y="433494"/>
                </a:moveTo>
                <a:lnTo>
                  <a:pt x="355572" y="505273"/>
                </a:lnTo>
                <a:lnTo>
                  <a:pt x="518214" y="505273"/>
                </a:lnTo>
                <a:lnTo>
                  <a:pt x="485544" y="433494"/>
                </a:lnTo>
                <a:close/>
                <a:moveTo>
                  <a:pt x="271781" y="321345"/>
                </a:moveTo>
                <a:lnTo>
                  <a:pt x="304551" y="393225"/>
                </a:lnTo>
                <a:lnTo>
                  <a:pt x="467193" y="393225"/>
                </a:lnTo>
                <a:lnTo>
                  <a:pt x="434423" y="321345"/>
                </a:lnTo>
                <a:close/>
                <a:moveTo>
                  <a:pt x="144652" y="244721"/>
                </a:moveTo>
                <a:lnTo>
                  <a:pt x="167240" y="294154"/>
                </a:lnTo>
                <a:lnTo>
                  <a:pt x="76083" y="505275"/>
                </a:lnTo>
                <a:lnTo>
                  <a:pt x="239137" y="505275"/>
                </a:lnTo>
                <a:lnTo>
                  <a:pt x="250935" y="477991"/>
                </a:lnTo>
                <a:lnTo>
                  <a:pt x="273421" y="527424"/>
                </a:lnTo>
                <a:lnTo>
                  <a:pt x="245590" y="591858"/>
                </a:lnTo>
                <a:cubicBezTo>
                  <a:pt x="242363" y="599509"/>
                  <a:pt x="234901" y="604040"/>
                  <a:pt x="227137" y="604040"/>
                </a:cubicBezTo>
                <a:cubicBezTo>
                  <a:pt x="224414" y="604040"/>
                  <a:pt x="221692" y="603537"/>
                  <a:pt x="219070" y="602429"/>
                </a:cubicBezTo>
                <a:cubicBezTo>
                  <a:pt x="208885" y="597999"/>
                  <a:pt x="204146" y="586119"/>
                  <a:pt x="208583" y="575951"/>
                </a:cubicBezTo>
                <a:lnTo>
                  <a:pt x="221692" y="545546"/>
                </a:lnTo>
                <a:lnTo>
                  <a:pt x="58739" y="545546"/>
                </a:lnTo>
                <a:lnTo>
                  <a:pt x="38672" y="591858"/>
                </a:lnTo>
                <a:cubicBezTo>
                  <a:pt x="35446" y="599509"/>
                  <a:pt x="27984" y="604040"/>
                  <a:pt x="20219" y="604040"/>
                </a:cubicBezTo>
                <a:cubicBezTo>
                  <a:pt x="17497" y="604040"/>
                  <a:pt x="14774" y="603537"/>
                  <a:pt x="12253" y="602429"/>
                </a:cubicBezTo>
                <a:cubicBezTo>
                  <a:pt x="1968" y="597999"/>
                  <a:pt x="-2772" y="586119"/>
                  <a:pt x="1665" y="575951"/>
                </a:cubicBezTo>
                <a:close/>
                <a:moveTo>
                  <a:pt x="220760" y="209297"/>
                </a:moveTo>
                <a:lnTo>
                  <a:pt x="253531" y="281076"/>
                </a:lnTo>
                <a:lnTo>
                  <a:pt x="416172" y="281076"/>
                </a:lnTo>
                <a:lnTo>
                  <a:pt x="383402" y="209297"/>
                </a:lnTo>
                <a:close/>
                <a:moveTo>
                  <a:pt x="143826" y="40269"/>
                </a:moveTo>
                <a:lnTo>
                  <a:pt x="202409" y="169028"/>
                </a:lnTo>
                <a:lnTo>
                  <a:pt x="365151" y="169028"/>
                </a:lnTo>
                <a:lnTo>
                  <a:pt x="328751" y="89195"/>
                </a:lnTo>
                <a:cubicBezTo>
                  <a:pt x="315240" y="59497"/>
                  <a:pt x="285494" y="40369"/>
                  <a:pt x="252825" y="40369"/>
                </a:cubicBezTo>
                <a:close/>
                <a:moveTo>
                  <a:pt x="112467" y="0"/>
                </a:moveTo>
                <a:lnTo>
                  <a:pt x="252926" y="101"/>
                </a:lnTo>
                <a:cubicBezTo>
                  <a:pt x="301224" y="101"/>
                  <a:pt x="345489" y="28490"/>
                  <a:pt x="365454" y="72484"/>
                </a:cubicBezTo>
                <a:lnTo>
                  <a:pt x="593737" y="574032"/>
                </a:lnTo>
                <a:cubicBezTo>
                  <a:pt x="598375" y="584099"/>
                  <a:pt x="593939" y="596079"/>
                  <a:pt x="583755" y="600710"/>
                </a:cubicBezTo>
                <a:cubicBezTo>
                  <a:pt x="581032" y="601918"/>
                  <a:pt x="578209" y="602522"/>
                  <a:pt x="575486" y="602522"/>
                </a:cubicBezTo>
                <a:cubicBezTo>
                  <a:pt x="567823" y="602522"/>
                  <a:pt x="560462" y="598092"/>
                  <a:pt x="557034" y="590643"/>
                </a:cubicBezTo>
                <a:lnTo>
                  <a:pt x="536565" y="545541"/>
                </a:lnTo>
                <a:lnTo>
                  <a:pt x="373924" y="545541"/>
                </a:lnTo>
                <a:lnTo>
                  <a:pt x="386931" y="574032"/>
                </a:lnTo>
                <a:cubicBezTo>
                  <a:pt x="391468" y="584099"/>
                  <a:pt x="387032" y="596079"/>
                  <a:pt x="376848" y="600710"/>
                </a:cubicBezTo>
                <a:cubicBezTo>
                  <a:pt x="366765" y="605240"/>
                  <a:pt x="354766" y="600810"/>
                  <a:pt x="350127" y="590643"/>
                </a:cubicBezTo>
                <a:lnTo>
                  <a:pt x="94116" y="28490"/>
                </a:lnTo>
                <a:cubicBezTo>
                  <a:pt x="91292" y="22249"/>
                  <a:pt x="91796" y="15000"/>
                  <a:pt x="95527" y="9262"/>
                </a:cubicBezTo>
                <a:cubicBezTo>
                  <a:pt x="99258" y="3524"/>
                  <a:pt x="105610" y="0"/>
                  <a:pt x="112467" y="0"/>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5" name="Freeform 490">
            <a:extLst>
              <a:ext uri="{FF2B5EF4-FFF2-40B4-BE49-F238E27FC236}">
                <a16:creationId xmlns:a16="http://schemas.microsoft.com/office/drawing/2014/main" id="{54DF60BE-029C-4089-871B-CE602946C0A4}"/>
              </a:ext>
            </a:extLst>
          </p:cNvPr>
          <p:cNvSpPr>
            <a:spLocks noEditPoints="1"/>
          </p:cNvSpPr>
          <p:nvPr userDrawn="1"/>
        </p:nvSpPr>
        <p:spPr bwMode="auto">
          <a:xfrm>
            <a:off x="1330829" y="4169032"/>
            <a:ext cx="529468" cy="515869"/>
          </a:xfrm>
          <a:custGeom>
            <a:avLst/>
            <a:gdLst>
              <a:gd name="T0" fmla="*/ 6376 w 6696"/>
              <a:gd name="T1" fmla="*/ 1286 h 6533"/>
              <a:gd name="T2" fmla="*/ 6177 w 6696"/>
              <a:gd name="T3" fmla="*/ 1124 h 6533"/>
              <a:gd name="T4" fmla="*/ 5932 w 6696"/>
              <a:gd name="T5" fmla="*/ 1198 h 6533"/>
              <a:gd name="T6" fmla="*/ 4945 w 6696"/>
              <a:gd name="T7" fmla="*/ 2185 h 6533"/>
              <a:gd name="T8" fmla="*/ 4348 w 6696"/>
              <a:gd name="T9" fmla="*/ 1588 h 6533"/>
              <a:gd name="T10" fmla="*/ 5334 w 6696"/>
              <a:gd name="T11" fmla="*/ 601 h 6533"/>
              <a:gd name="T12" fmla="*/ 5409 w 6696"/>
              <a:gd name="T13" fmla="*/ 356 h 6533"/>
              <a:gd name="T14" fmla="*/ 5246 w 6696"/>
              <a:gd name="T15" fmla="*/ 157 h 6533"/>
              <a:gd name="T16" fmla="*/ 4453 w 6696"/>
              <a:gd name="T17" fmla="*/ 0 h 6533"/>
              <a:gd name="T18" fmla="*/ 2984 w 6696"/>
              <a:gd name="T19" fmla="*/ 608 h 6533"/>
              <a:gd name="T20" fmla="*/ 2469 w 6696"/>
              <a:gd name="T21" fmla="*/ 2696 h 6533"/>
              <a:gd name="T22" fmla="*/ 282 w 6696"/>
              <a:gd name="T23" fmla="*/ 4882 h 6533"/>
              <a:gd name="T24" fmla="*/ 0 w 6696"/>
              <a:gd name="T25" fmla="*/ 5566 h 6533"/>
              <a:gd name="T26" fmla="*/ 282 w 6696"/>
              <a:gd name="T27" fmla="*/ 6249 h 6533"/>
              <a:gd name="T28" fmla="*/ 966 w 6696"/>
              <a:gd name="T29" fmla="*/ 6533 h 6533"/>
              <a:gd name="T30" fmla="*/ 1649 w 6696"/>
              <a:gd name="T31" fmla="*/ 6250 h 6533"/>
              <a:gd name="T32" fmla="*/ 3834 w 6696"/>
              <a:gd name="T33" fmla="*/ 4065 h 6533"/>
              <a:gd name="T34" fmla="*/ 4453 w 6696"/>
              <a:gd name="T35" fmla="*/ 4158 h 6533"/>
              <a:gd name="T36" fmla="*/ 5922 w 6696"/>
              <a:gd name="T37" fmla="*/ 3549 h 6533"/>
              <a:gd name="T38" fmla="*/ 6376 w 6696"/>
              <a:gd name="T39" fmla="*/ 1286 h 6533"/>
              <a:gd name="T40" fmla="*/ 1265 w 6696"/>
              <a:gd name="T41" fmla="*/ 5865 h 6533"/>
              <a:gd name="T42" fmla="*/ 668 w 6696"/>
              <a:gd name="T43" fmla="*/ 5865 h 6533"/>
              <a:gd name="T44" fmla="*/ 668 w 6696"/>
              <a:gd name="T45" fmla="*/ 5268 h 6533"/>
              <a:gd name="T46" fmla="*/ 2716 w 6696"/>
              <a:gd name="T47" fmla="*/ 3220 h 6533"/>
              <a:gd name="T48" fmla="*/ 2984 w 6696"/>
              <a:gd name="T49" fmla="*/ 3549 h 6533"/>
              <a:gd name="T50" fmla="*/ 3313 w 6696"/>
              <a:gd name="T51" fmla="*/ 3817 h 6533"/>
              <a:gd name="T52" fmla="*/ 1265 w 6696"/>
              <a:gd name="T53" fmla="*/ 5865 h 6533"/>
              <a:gd name="T54" fmla="*/ 5538 w 6696"/>
              <a:gd name="T55" fmla="*/ 3164 h 6533"/>
              <a:gd name="T56" fmla="*/ 4453 w 6696"/>
              <a:gd name="T57" fmla="*/ 3613 h 6533"/>
              <a:gd name="T58" fmla="*/ 3368 w 6696"/>
              <a:gd name="T59" fmla="*/ 3164 h 6533"/>
              <a:gd name="T60" fmla="*/ 3368 w 6696"/>
              <a:gd name="T61" fmla="*/ 994 h 6533"/>
              <a:gd name="T62" fmla="*/ 4612 w 6696"/>
              <a:gd name="T63" fmla="*/ 553 h 6533"/>
              <a:gd name="T64" fmla="*/ 3769 w 6696"/>
              <a:gd name="T65" fmla="*/ 1396 h 6533"/>
              <a:gd name="T66" fmla="*/ 3769 w 6696"/>
              <a:gd name="T67" fmla="*/ 1781 h 6533"/>
              <a:gd name="T68" fmla="*/ 4750 w 6696"/>
              <a:gd name="T69" fmla="*/ 2762 h 6533"/>
              <a:gd name="T70" fmla="*/ 5136 w 6696"/>
              <a:gd name="T71" fmla="*/ 2762 h 6533"/>
              <a:gd name="T72" fmla="*/ 5978 w 6696"/>
              <a:gd name="T73" fmla="*/ 1920 h 6533"/>
              <a:gd name="T74" fmla="*/ 5538 w 6696"/>
              <a:gd name="T75" fmla="*/ 3164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96" h="6533">
                <a:moveTo>
                  <a:pt x="6376" y="1286"/>
                </a:moveTo>
                <a:cubicBezTo>
                  <a:pt x="6341" y="1202"/>
                  <a:pt x="6266" y="1141"/>
                  <a:pt x="6177" y="1124"/>
                </a:cubicBezTo>
                <a:cubicBezTo>
                  <a:pt x="6088" y="1105"/>
                  <a:pt x="5996" y="1134"/>
                  <a:pt x="5932" y="1198"/>
                </a:cubicBezTo>
                <a:lnTo>
                  <a:pt x="4945" y="2185"/>
                </a:lnTo>
                <a:lnTo>
                  <a:pt x="4348" y="1588"/>
                </a:lnTo>
                <a:lnTo>
                  <a:pt x="5334" y="601"/>
                </a:lnTo>
                <a:cubicBezTo>
                  <a:pt x="5398" y="537"/>
                  <a:pt x="5426" y="445"/>
                  <a:pt x="5409" y="356"/>
                </a:cubicBezTo>
                <a:cubicBezTo>
                  <a:pt x="5392" y="266"/>
                  <a:pt x="5330" y="192"/>
                  <a:pt x="5246" y="157"/>
                </a:cubicBezTo>
                <a:cubicBezTo>
                  <a:pt x="4993" y="53"/>
                  <a:pt x="4726" y="0"/>
                  <a:pt x="4453" y="0"/>
                </a:cubicBezTo>
                <a:cubicBezTo>
                  <a:pt x="3898" y="0"/>
                  <a:pt x="3376" y="216"/>
                  <a:pt x="2984" y="608"/>
                </a:cubicBezTo>
                <a:cubicBezTo>
                  <a:pt x="2420" y="1172"/>
                  <a:pt x="2248" y="1981"/>
                  <a:pt x="2469" y="2696"/>
                </a:cubicBezTo>
                <a:lnTo>
                  <a:pt x="282" y="4882"/>
                </a:lnTo>
                <a:cubicBezTo>
                  <a:pt x="100" y="5065"/>
                  <a:pt x="0" y="5308"/>
                  <a:pt x="0" y="5566"/>
                </a:cubicBezTo>
                <a:cubicBezTo>
                  <a:pt x="0" y="5825"/>
                  <a:pt x="100" y="6068"/>
                  <a:pt x="282" y="6249"/>
                </a:cubicBezTo>
                <a:cubicBezTo>
                  <a:pt x="465" y="6432"/>
                  <a:pt x="708" y="6533"/>
                  <a:pt x="966" y="6533"/>
                </a:cubicBezTo>
                <a:cubicBezTo>
                  <a:pt x="1225" y="6533"/>
                  <a:pt x="1468" y="6433"/>
                  <a:pt x="1649" y="6250"/>
                </a:cubicBezTo>
                <a:lnTo>
                  <a:pt x="3834" y="4065"/>
                </a:lnTo>
                <a:cubicBezTo>
                  <a:pt x="4032" y="4126"/>
                  <a:pt x="4240" y="4158"/>
                  <a:pt x="4453" y="4158"/>
                </a:cubicBezTo>
                <a:cubicBezTo>
                  <a:pt x="5008" y="4158"/>
                  <a:pt x="5530" y="3942"/>
                  <a:pt x="5922" y="3549"/>
                </a:cubicBezTo>
                <a:cubicBezTo>
                  <a:pt x="6518" y="2953"/>
                  <a:pt x="6696" y="2065"/>
                  <a:pt x="6376" y="1286"/>
                </a:cubicBezTo>
                <a:close/>
                <a:moveTo>
                  <a:pt x="1265" y="5865"/>
                </a:moveTo>
                <a:cubicBezTo>
                  <a:pt x="1101" y="6029"/>
                  <a:pt x="833" y="6029"/>
                  <a:pt x="668" y="5865"/>
                </a:cubicBezTo>
                <a:cubicBezTo>
                  <a:pt x="588" y="5785"/>
                  <a:pt x="440" y="5497"/>
                  <a:pt x="668" y="5268"/>
                </a:cubicBezTo>
                <a:lnTo>
                  <a:pt x="2716" y="3220"/>
                </a:lnTo>
                <a:cubicBezTo>
                  <a:pt x="2792" y="3336"/>
                  <a:pt x="2881" y="3446"/>
                  <a:pt x="2984" y="3549"/>
                </a:cubicBezTo>
                <a:cubicBezTo>
                  <a:pt x="3085" y="3650"/>
                  <a:pt x="3196" y="3740"/>
                  <a:pt x="3313" y="3817"/>
                </a:cubicBezTo>
                <a:lnTo>
                  <a:pt x="1265" y="5865"/>
                </a:lnTo>
                <a:close/>
                <a:moveTo>
                  <a:pt x="5538" y="3164"/>
                </a:moveTo>
                <a:cubicBezTo>
                  <a:pt x="5249" y="3453"/>
                  <a:pt x="4864" y="3613"/>
                  <a:pt x="4453" y="3613"/>
                </a:cubicBezTo>
                <a:cubicBezTo>
                  <a:pt x="4044" y="3613"/>
                  <a:pt x="3658" y="3453"/>
                  <a:pt x="3368" y="3164"/>
                </a:cubicBezTo>
                <a:cubicBezTo>
                  <a:pt x="2769" y="2565"/>
                  <a:pt x="2769" y="1592"/>
                  <a:pt x="3368" y="994"/>
                </a:cubicBezTo>
                <a:cubicBezTo>
                  <a:pt x="3657" y="705"/>
                  <a:pt x="4070" y="501"/>
                  <a:pt x="4612" y="553"/>
                </a:cubicBezTo>
                <a:lnTo>
                  <a:pt x="3769" y="1396"/>
                </a:lnTo>
                <a:cubicBezTo>
                  <a:pt x="3620" y="1576"/>
                  <a:pt x="3718" y="1729"/>
                  <a:pt x="3769" y="1781"/>
                </a:cubicBezTo>
                <a:lnTo>
                  <a:pt x="4750" y="2762"/>
                </a:lnTo>
                <a:cubicBezTo>
                  <a:pt x="4857" y="2869"/>
                  <a:pt x="5029" y="2869"/>
                  <a:pt x="5136" y="2762"/>
                </a:cubicBezTo>
                <a:lnTo>
                  <a:pt x="5978" y="1920"/>
                </a:lnTo>
                <a:cubicBezTo>
                  <a:pt x="6028" y="2372"/>
                  <a:pt x="5872" y="2830"/>
                  <a:pt x="5538" y="3164"/>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6" name="Freeform 491">
            <a:extLst>
              <a:ext uri="{FF2B5EF4-FFF2-40B4-BE49-F238E27FC236}">
                <a16:creationId xmlns:a16="http://schemas.microsoft.com/office/drawing/2014/main" id="{B60FDE8B-C5AA-49ED-8FA8-F08F75AD01EE}"/>
              </a:ext>
            </a:extLst>
          </p:cNvPr>
          <p:cNvSpPr>
            <a:spLocks noEditPoints="1"/>
          </p:cNvSpPr>
          <p:nvPr userDrawn="1"/>
        </p:nvSpPr>
        <p:spPr bwMode="auto">
          <a:xfrm>
            <a:off x="2328661" y="4162503"/>
            <a:ext cx="529468" cy="528924"/>
          </a:xfrm>
          <a:custGeom>
            <a:avLst/>
            <a:gdLst>
              <a:gd name="T0" fmla="*/ 6781 w 6844"/>
              <a:gd name="T1" fmla="*/ 1714 h 6846"/>
              <a:gd name="T2" fmla="*/ 6331 w 6844"/>
              <a:gd name="T3" fmla="*/ 1580 h 6846"/>
              <a:gd name="T4" fmla="*/ 5422 w 6844"/>
              <a:gd name="T5" fmla="*/ 2490 h 6846"/>
              <a:gd name="T6" fmla="*/ 4818 w 6844"/>
              <a:gd name="T7" fmla="*/ 2490 h 6846"/>
              <a:gd name="T8" fmla="*/ 4355 w 6844"/>
              <a:gd name="T9" fmla="*/ 2026 h 6846"/>
              <a:gd name="T10" fmla="*/ 4355 w 6844"/>
              <a:gd name="T11" fmla="*/ 1423 h 6846"/>
              <a:gd name="T12" fmla="*/ 5265 w 6844"/>
              <a:gd name="T13" fmla="*/ 513 h 6846"/>
              <a:gd name="T14" fmla="*/ 5130 w 6844"/>
              <a:gd name="T15" fmla="*/ 64 h 6846"/>
              <a:gd name="T16" fmla="*/ 4244 w 6844"/>
              <a:gd name="T17" fmla="*/ 65 h 6846"/>
              <a:gd name="T18" fmla="*/ 2586 w 6844"/>
              <a:gd name="T19" fmla="*/ 1813 h 6846"/>
              <a:gd name="T20" fmla="*/ 2560 w 6844"/>
              <a:gd name="T21" fmla="*/ 2151 h 6846"/>
              <a:gd name="T22" fmla="*/ 2560 w 6844"/>
              <a:gd name="T23" fmla="*/ 3041 h 6846"/>
              <a:gd name="T24" fmla="*/ 258 w 6844"/>
              <a:gd name="T25" fmla="*/ 5344 h 6846"/>
              <a:gd name="T26" fmla="*/ 0 w 6844"/>
              <a:gd name="T27" fmla="*/ 5965 h 6846"/>
              <a:gd name="T28" fmla="*/ 258 w 6844"/>
              <a:gd name="T29" fmla="*/ 6587 h 6846"/>
              <a:gd name="T30" fmla="*/ 265 w 6844"/>
              <a:gd name="T31" fmla="*/ 6594 h 6846"/>
              <a:gd name="T32" fmla="*/ 874 w 6844"/>
              <a:gd name="T33" fmla="*/ 6845 h 6846"/>
              <a:gd name="T34" fmla="*/ 1511 w 6844"/>
              <a:gd name="T35" fmla="*/ 6577 h 6846"/>
              <a:gd name="T36" fmla="*/ 3803 w 6844"/>
              <a:gd name="T37" fmla="*/ 4285 h 6846"/>
              <a:gd name="T38" fmla="*/ 4693 w 6844"/>
              <a:gd name="T39" fmla="*/ 4285 h 6846"/>
              <a:gd name="T40" fmla="*/ 5032 w 6844"/>
              <a:gd name="T41" fmla="*/ 4259 h 6846"/>
              <a:gd name="T42" fmla="*/ 6780 w 6844"/>
              <a:gd name="T43" fmla="*/ 2601 h 6846"/>
              <a:gd name="T44" fmla="*/ 6781 w 6844"/>
              <a:gd name="T45" fmla="*/ 1714 h 6846"/>
              <a:gd name="T46" fmla="*/ 1067 w 6844"/>
              <a:gd name="T47" fmla="*/ 6205 h 6846"/>
              <a:gd name="T48" fmla="*/ 640 w 6844"/>
              <a:gd name="T49" fmla="*/ 5778 h 6846"/>
              <a:gd name="T50" fmla="*/ 1067 w 6844"/>
              <a:gd name="T51" fmla="*/ 5351 h 6846"/>
              <a:gd name="T52" fmla="*/ 1493 w 6844"/>
              <a:gd name="T53" fmla="*/ 5778 h 6846"/>
              <a:gd name="T54" fmla="*/ 1067 w 6844"/>
              <a:gd name="T55" fmla="*/ 6205 h 6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44" h="6846">
                <a:moveTo>
                  <a:pt x="6781" y="1714"/>
                </a:moveTo>
                <a:cubicBezTo>
                  <a:pt x="6737" y="1507"/>
                  <a:pt x="6481" y="1430"/>
                  <a:pt x="6331" y="1580"/>
                </a:cubicBezTo>
                <a:lnTo>
                  <a:pt x="5422" y="2490"/>
                </a:lnTo>
                <a:cubicBezTo>
                  <a:pt x="5255" y="2656"/>
                  <a:pt x="4985" y="2656"/>
                  <a:pt x="4818" y="2490"/>
                </a:cubicBezTo>
                <a:lnTo>
                  <a:pt x="4355" y="2026"/>
                </a:lnTo>
                <a:cubicBezTo>
                  <a:pt x="4188" y="1860"/>
                  <a:pt x="4188" y="1590"/>
                  <a:pt x="4355" y="1423"/>
                </a:cubicBezTo>
                <a:lnTo>
                  <a:pt x="5265" y="513"/>
                </a:lnTo>
                <a:cubicBezTo>
                  <a:pt x="5415" y="363"/>
                  <a:pt x="5338" y="108"/>
                  <a:pt x="5130" y="64"/>
                </a:cubicBezTo>
                <a:cubicBezTo>
                  <a:pt x="4852" y="5"/>
                  <a:pt x="4553" y="0"/>
                  <a:pt x="4244" y="65"/>
                </a:cubicBezTo>
                <a:cubicBezTo>
                  <a:pt x="3391" y="244"/>
                  <a:pt x="2719" y="951"/>
                  <a:pt x="2586" y="1813"/>
                </a:cubicBezTo>
                <a:cubicBezTo>
                  <a:pt x="2568" y="1927"/>
                  <a:pt x="2560" y="2045"/>
                  <a:pt x="2560" y="2151"/>
                </a:cubicBezTo>
                <a:lnTo>
                  <a:pt x="2560" y="3041"/>
                </a:lnTo>
                <a:lnTo>
                  <a:pt x="258" y="5344"/>
                </a:lnTo>
                <a:cubicBezTo>
                  <a:pt x="91" y="5510"/>
                  <a:pt x="0" y="5731"/>
                  <a:pt x="0" y="5965"/>
                </a:cubicBezTo>
                <a:cubicBezTo>
                  <a:pt x="0" y="6200"/>
                  <a:pt x="91" y="6421"/>
                  <a:pt x="258" y="6587"/>
                </a:cubicBezTo>
                <a:cubicBezTo>
                  <a:pt x="260" y="6589"/>
                  <a:pt x="262" y="6592"/>
                  <a:pt x="265" y="6594"/>
                </a:cubicBezTo>
                <a:cubicBezTo>
                  <a:pt x="429" y="6755"/>
                  <a:pt x="644" y="6843"/>
                  <a:pt x="874" y="6845"/>
                </a:cubicBezTo>
                <a:cubicBezTo>
                  <a:pt x="1113" y="6846"/>
                  <a:pt x="1342" y="6746"/>
                  <a:pt x="1511" y="6577"/>
                </a:cubicBezTo>
                <a:lnTo>
                  <a:pt x="3803" y="4285"/>
                </a:lnTo>
                <a:lnTo>
                  <a:pt x="4693" y="4285"/>
                </a:lnTo>
                <a:cubicBezTo>
                  <a:pt x="4800" y="4285"/>
                  <a:pt x="4917" y="4276"/>
                  <a:pt x="5032" y="4259"/>
                </a:cubicBezTo>
                <a:cubicBezTo>
                  <a:pt x="5894" y="4126"/>
                  <a:pt x="6601" y="3454"/>
                  <a:pt x="6780" y="2601"/>
                </a:cubicBezTo>
                <a:cubicBezTo>
                  <a:pt x="6844" y="2292"/>
                  <a:pt x="6840" y="1993"/>
                  <a:pt x="6781" y="1714"/>
                </a:cubicBezTo>
                <a:close/>
                <a:moveTo>
                  <a:pt x="1067" y="6205"/>
                </a:moveTo>
                <a:cubicBezTo>
                  <a:pt x="831" y="6205"/>
                  <a:pt x="640" y="6014"/>
                  <a:pt x="640" y="5778"/>
                </a:cubicBezTo>
                <a:cubicBezTo>
                  <a:pt x="640" y="5542"/>
                  <a:pt x="831" y="5351"/>
                  <a:pt x="1067" y="5351"/>
                </a:cubicBezTo>
                <a:cubicBezTo>
                  <a:pt x="1302" y="5351"/>
                  <a:pt x="1493" y="5542"/>
                  <a:pt x="1493" y="5778"/>
                </a:cubicBezTo>
                <a:cubicBezTo>
                  <a:pt x="1493" y="6014"/>
                  <a:pt x="1302" y="6205"/>
                  <a:pt x="1067" y="6205"/>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7" name="Freeform 492">
            <a:extLst>
              <a:ext uri="{FF2B5EF4-FFF2-40B4-BE49-F238E27FC236}">
                <a16:creationId xmlns:a16="http://schemas.microsoft.com/office/drawing/2014/main" id="{9990E640-7385-4F2F-BD1A-5D6FA80EF52B}"/>
              </a:ext>
            </a:extLst>
          </p:cNvPr>
          <p:cNvSpPr>
            <a:spLocks noEditPoints="1"/>
          </p:cNvSpPr>
          <p:nvPr userDrawn="1"/>
        </p:nvSpPr>
        <p:spPr bwMode="auto">
          <a:xfrm>
            <a:off x="3333282" y="4162596"/>
            <a:ext cx="529468" cy="528741"/>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88862 h 440259"/>
              <a:gd name="T49" fmla="*/ 88862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88862 h 440259"/>
              <a:gd name="T73" fmla="*/ 88862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278945 h 440259"/>
              <a:gd name="T9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73" h="3973">
                <a:moveTo>
                  <a:pt x="3920" y="53"/>
                </a:moveTo>
                <a:cubicBezTo>
                  <a:pt x="3868" y="0"/>
                  <a:pt x="3782" y="0"/>
                  <a:pt x="3730" y="53"/>
                </a:cubicBezTo>
                <a:lnTo>
                  <a:pt x="2093" y="1689"/>
                </a:lnTo>
                <a:lnTo>
                  <a:pt x="2031" y="1627"/>
                </a:lnTo>
                <a:cubicBezTo>
                  <a:pt x="1978" y="1575"/>
                  <a:pt x="1892" y="1575"/>
                  <a:pt x="1840" y="1627"/>
                </a:cubicBezTo>
                <a:lnTo>
                  <a:pt x="1575" y="1892"/>
                </a:lnTo>
                <a:cubicBezTo>
                  <a:pt x="1441" y="1831"/>
                  <a:pt x="1296" y="1799"/>
                  <a:pt x="1148" y="1799"/>
                </a:cubicBezTo>
                <a:cubicBezTo>
                  <a:pt x="912" y="1799"/>
                  <a:pt x="688" y="1879"/>
                  <a:pt x="507" y="2024"/>
                </a:cubicBezTo>
                <a:cubicBezTo>
                  <a:pt x="461" y="2004"/>
                  <a:pt x="412" y="1993"/>
                  <a:pt x="360" y="1993"/>
                </a:cubicBezTo>
                <a:cubicBezTo>
                  <a:pt x="266" y="1993"/>
                  <a:pt x="178" y="2029"/>
                  <a:pt x="112" y="2095"/>
                </a:cubicBezTo>
                <a:lnTo>
                  <a:pt x="103" y="2105"/>
                </a:lnTo>
                <a:cubicBezTo>
                  <a:pt x="36" y="2171"/>
                  <a:pt x="0" y="2259"/>
                  <a:pt x="0" y="2353"/>
                </a:cubicBezTo>
                <a:cubicBezTo>
                  <a:pt x="0" y="2447"/>
                  <a:pt x="36" y="2535"/>
                  <a:pt x="103" y="2601"/>
                </a:cubicBezTo>
                <a:lnTo>
                  <a:pt x="1372" y="3870"/>
                </a:lnTo>
                <a:cubicBezTo>
                  <a:pt x="1438" y="3937"/>
                  <a:pt x="1526" y="3973"/>
                  <a:pt x="1620" y="3973"/>
                </a:cubicBezTo>
                <a:cubicBezTo>
                  <a:pt x="1714" y="3973"/>
                  <a:pt x="1802" y="3937"/>
                  <a:pt x="1868" y="3870"/>
                </a:cubicBezTo>
                <a:lnTo>
                  <a:pt x="1878" y="3861"/>
                </a:lnTo>
                <a:cubicBezTo>
                  <a:pt x="1984" y="3754"/>
                  <a:pt x="2008" y="3596"/>
                  <a:pt x="1949" y="3466"/>
                </a:cubicBezTo>
                <a:cubicBezTo>
                  <a:pt x="2191" y="3164"/>
                  <a:pt x="2242" y="2750"/>
                  <a:pt x="2081" y="2398"/>
                </a:cubicBezTo>
                <a:lnTo>
                  <a:pt x="2346" y="2133"/>
                </a:lnTo>
                <a:cubicBezTo>
                  <a:pt x="2398" y="2081"/>
                  <a:pt x="2398" y="1995"/>
                  <a:pt x="2346" y="1942"/>
                </a:cubicBezTo>
                <a:lnTo>
                  <a:pt x="2284" y="1880"/>
                </a:lnTo>
                <a:lnTo>
                  <a:pt x="3920" y="243"/>
                </a:lnTo>
                <a:cubicBezTo>
                  <a:pt x="3973" y="191"/>
                  <a:pt x="3973" y="105"/>
                  <a:pt x="3920" y="53"/>
                </a:cubicBezTo>
                <a:close/>
                <a:moveTo>
                  <a:pt x="1687" y="3670"/>
                </a:moveTo>
                <a:lnTo>
                  <a:pt x="1677" y="3680"/>
                </a:lnTo>
                <a:cubicBezTo>
                  <a:pt x="1662" y="3695"/>
                  <a:pt x="1642" y="3703"/>
                  <a:pt x="1620" y="3703"/>
                </a:cubicBezTo>
                <a:cubicBezTo>
                  <a:pt x="1598" y="3703"/>
                  <a:pt x="1578" y="3695"/>
                  <a:pt x="1563" y="3680"/>
                </a:cubicBezTo>
                <a:lnTo>
                  <a:pt x="293" y="2410"/>
                </a:lnTo>
                <a:cubicBezTo>
                  <a:pt x="278" y="2395"/>
                  <a:pt x="270" y="2375"/>
                  <a:pt x="270" y="2353"/>
                </a:cubicBezTo>
                <a:cubicBezTo>
                  <a:pt x="270" y="2331"/>
                  <a:pt x="278" y="2311"/>
                  <a:pt x="293" y="2296"/>
                </a:cubicBezTo>
                <a:lnTo>
                  <a:pt x="303" y="2286"/>
                </a:lnTo>
                <a:cubicBezTo>
                  <a:pt x="318" y="2271"/>
                  <a:pt x="338" y="2263"/>
                  <a:pt x="360" y="2263"/>
                </a:cubicBezTo>
                <a:cubicBezTo>
                  <a:pt x="382" y="2263"/>
                  <a:pt x="402" y="2271"/>
                  <a:pt x="418" y="2286"/>
                </a:cubicBezTo>
                <a:lnTo>
                  <a:pt x="1687" y="3556"/>
                </a:lnTo>
                <a:cubicBezTo>
                  <a:pt x="1718" y="3587"/>
                  <a:pt x="1718" y="3639"/>
                  <a:pt x="1687" y="3670"/>
                </a:cubicBezTo>
                <a:close/>
                <a:moveTo>
                  <a:pt x="1799" y="2441"/>
                </a:moveTo>
                <a:cubicBezTo>
                  <a:pt x="1951" y="2699"/>
                  <a:pt x="1935" y="3017"/>
                  <a:pt x="1769" y="3256"/>
                </a:cubicBezTo>
                <a:lnTo>
                  <a:pt x="717" y="2204"/>
                </a:lnTo>
                <a:cubicBezTo>
                  <a:pt x="843" y="2116"/>
                  <a:pt x="992" y="2069"/>
                  <a:pt x="1148" y="2069"/>
                </a:cubicBezTo>
                <a:cubicBezTo>
                  <a:pt x="1283" y="2069"/>
                  <a:pt x="1416" y="2106"/>
                  <a:pt x="1532" y="2174"/>
                </a:cubicBezTo>
                <a:cubicBezTo>
                  <a:pt x="1585" y="2205"/>
                  <a:pt x="1652" y="2197"/>
                  <a:pt x="1696" y="2153"/>
                </a:cubicBezTo>
                <a:lnTo>
                  <a:pt x="1935" y="1914"/>
                </a:lnTo>
                <a:lnTo>
                  <a:pt x="2059" y="2038"/>
                </a:lnTo>
                <a:lnTo>
                  <a:pt x="1820" y="2277"/>
                </a:lnTo>
                <a:cubicBezTo>
                  <a:pt x="1776" y="2321"/>
                  <a:pt x="1768" y="2388"/>
                  <a:pt x="1799" y="2441"/>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8" name="Freeform 493">
            <a:extLst>
              <a:ext uri="{FF2B5EF4-FFF2-40B4-BE49-F238E27FC236}">
                <a16:creationId xmlns:a16="http://schemas.microsoft.com/office/drawing/2014/main" id="{45942878-37AB-4E21-BA0C-59B1845B8215}"/>
              </a:ext>
            </a:extLst>
          </p:cNvPr>
          <p:cNvSpPr>
            <a:spLocks noEditPoints="1"/>
          </p:cNvSpPr>
          <p:nvPr userDrawn="1"/>
        </p:nvSpPr>
        <p:spPr bwMode="auto">
          <a:xfrm>
            <a:off x="4331124" y="4299711"/>
            <a:ext cx="529468" cy="254511"/>
          </a:xfrm>
          <a:custGeom>
            <a:avLst/>
            <a:gdLst>
              <a:gd name="connsiteX0" fmla="*/ 213397 w 608416"/>
              <a:gd name="connsiteY0" fmla="*/ 103415 h 292423"/>
              <a:gd name="connsiteX1" fmla="*/ 284070 w 608416"/>
              <a:gd name="connsiteY1" fmla="*/ 125043 h 292423"/>
              <a:gd name="connsiteX2" fmla="*/ 304196 w 608416"/>
              <a:gd name="connsiteY2" fmla="*/ 106943 h 292423"/>
              <a:gd name="connsiteX3" fmla="*/ 324323 w 608416"/>
              <a:gd name="connsiteY3" fmla="*/ 125043 h 292423"/>
              <a:gd name="connsiteX4" fmla="*/ 394996 w 608416"/>
              <a:gd name="connsiteY4" fmla="*/ 103415 h 292423"/>
              <a:gd name="connsiteX5" fmla="*/ 131816 w 608416"/>
              <a:gd name="connsiteY5" fmla="*/ 31472 h 292423"/>
              <a:gd name="connsiteX6" fmla="*/ 194961 w 608416"/>
              <a:gd name="connsiteY6" fmla="*/ 31472 h 292423"/>
              <a:gd name="connsiteX7" fmla="*/ 214012 w 608416"/>
              <a:gd name="connsiteY7" fmla="*/ 44664 h 292423"/>
              <a:gd name="connsiteX8" fmla="*/ 211707 w 608416"/>
              <a:gd name="connsiteY8" fmla="*/ 62918 h 292423"/>
              <a:gd name="connsiteX9" fmla="*/ 396686 w 608416"/>
              <a:gd name="connsiteY9" fmla="*/ 62918 h 292423"/>
              <a:gd name="connsiteX10" fmla="*/ 394381 w 608416"/>
              <a:gd name="connsiteY10" fmla="*/ 44664 h 292423"/>
              <a:gd name="connsiteX11" fmla="*/ 413432 w 608416"/>
              <a:gd name="connsiteY11" fmla="*/ 31472 h 292423"/>
              <a:gd name="connsiteX12" fmla="*/ 478574 w 608416"/>
              <a:gd name="connsiteY12" fmla="*/ 31472 h 292423"/>
              <a:gd name="connsiteX13" fmla="*/ 478574 w 608416"/>
              <a:gd name="connsiteY13" fmla="*/ 260951 h 292423"/>
              <a:gd name="connsiteX14" fmla="*/ 131816 w 608416"/>
              <a:gd name="connsiteY14" fmla="*/ 260951 h 292423"/>
              <a:gd name="connsiteX15" fmla="*/ 527294 w 608416"/>
              <a:gd name="connsiteY15" fmla="*/ 0 h 292423"/>
              <a:gd name="connsiteX16" fmla="*/ 588135 w 608416"/>
              <a:gd name="connsiteY16" fmla="*/ 0 h 292423"/>
              <a:gd name="connsiteX17" fmla="*/ 608416 w 608416"/>
              <a:gd name="connsiteY17" fmla="*/ 20252 h 292423"/>
              <a:gd name="connsiteX18" fmla="*/ 608416 w 608416"/>
              <a:gd name="connsiteY18" fmla="*/ 272171 h 292423"/>
              <a:gd name="connsiteX19" fmla="*/ 588135 w 608416"/>
              <a:gd name="connsiteY19" fmla="*/ 292423 h 292423"/>
              <a:gd name="connsiteX20" fmla="*/ 527294 w 608416"/>
              <a:gd name="connsiteY20" fmla="*/ 292423 h 292423"/>
              <a:gd name="connsiteX21" fmla="*/ 507013 w 608416"/>
              <a:gd name="connsiteY21" fmla="*/ 272171 h 292423"/>
              <a:gd name="connsiteX22" fmla="*/ 507013 w 608416"/>
              <a:gd name="connsiteY22" fmla="*/ 20252 h 292423"/>
              <a:gd name="connsiteX23" fmla="*/ 527294 w 608416"/>
              <a:gd name="connsiteY23" fmla="*/ 0 h 292423"/>
              <a:gd name="connsiteX24" fmla="*/ 20281 w 608416"/>
              <a:gd name="connsiteY24" fmla="*/ 0 h 292423"/>
              <a:gd name="connsiteX25" fmla="*/ 81122 w 608416"/>
              <a:gd name="connsiteY25" fmla="*/ 0 h 292423"/>
              <a:gd name="connsiteX26" fmla="*/ 101403 w 608416"/>
              <a:gd name="connsiteY26" fmla="*/ 20252 h 292423"/>
              <a:gd name="connsiteX27" fmla="*/ 101403 w 608416"/>
              <a:gd name="connsiteY27" fmla="*/ 272171 h 292423"/>
              <a:gd name="connsiteX28" fmla="*/ 81122 w 608416"/>
              <a:gd name="connsiteY28" fmla="*/ 292423 h 292423"/>
              <a:gd name="connsiteX29" fmla="*/ 20281 w 608416"/>
              <a:gd name="connsiteY29" fmla="*/ 292423 h 292423"/>
              <a:gd name="connsiteX30" fmla="*/ 0 w 608416"/>
              <a:gd name="connsiteY30" fmla="*/ 272171 h 292423"/>
              <a:gd name="connsiteX31" fmla="*/ 0 w 608416"/>
              <a:gd name="connsiteY31" fmla="*/ 20252 h 292423"/>
              <a:gd name="connsiteX32" fmla="*/ 20281 w 608416"/>
              <a:gd name="connsiteY32" fmla="*/ 0 h 2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416" h="292423">
                <a:moveTo>
                  <a:pt x="213397" y="103415"/>
                </a:moveTo>
                <a:cubicBezTo>
                  <a:pt x="227993" y="113539"/>
                  <a:pt x="252421" y="122436"/>
                  <a:pt x="284070" y="125043"/>
                </a:cubicBezTo>
                <a:cubicBezTo>
                  <a:pt x="284992" y="114919"/>
                  <a:pt x="293749" y="106943"/>
                  <a:pt x="304196" y="106943"/>
                </a:cubicBezTo>
                <a:cubicBezTo>
                  <a:pt x="314644" y="106943"/>
                  <a:pt x="323401" y="114919"/>
                  <a:pt x="324323" y="125043"/>
                </a:cubicBezTo>
                <a:cubicBezTo>
                  <a:pt x="355972" y="122436"/>
                  <a:pt x="380400" y="113539"/>
                  <a:pt x="394996" y="103415"/>
                </a:cubicBezTo>
                <a:close/>
                <a:moveTo>
                  <a:pt x="131816" y="31472"/>
                </a:moveTo>
                <a:lnTo>
                  <a:pt x="194961" y="31472"/>
                </a:lnTo>
                <a:cubicBezTo>
                  <a:pt x="203411" y="31472"/>
                  <a:pt x="210939" y="36688"/>
                  <a:pt x="214012" y="44664"/>
                </a:cubicBezTo>
                <a:cubicBezTo>
                  <a:pt x="216316" y="50800"/>
                  <a:pt x="215394" y="57703"/>
                  <a:pt x="211707" y="62918"/>
                </a:cubicBezTo>
                <a:lnTo>
                  <a:pt x="396686" y="62918"/>
                </a:lnTo>
                <a:cubicBezTo>
                  <a:pt x="392998" y="57703"/>
                  <a:pt x="392077" y="50800"/>
                  <a:pt x="394381" y="44664"/>
                </a:cubicBezTo>
                <a:cubicBezTo>
                  <a:pt x="397454" y="36688"/>
                  <a:pt x="404982" y="31472"/>
                  <a:pt x="413432" y="31472"/>
                </a:cubicBezTo>
                <a:lnTo>
                  <a:pt x="478574" y="31472"/>
                </a:lnTo>
                <a:lnTo>
                  <a:pt x="478574" y="260951"/>
                </a:lnTo>
                <a:lnTo>
                  <a:pt x="131816" y="260951"/>
                </a:lnTo>
                <a:close/>
                <a:moveTo>
                  <a:pt x="527294" y="0"/>
                </a:moveTo>
                <a:lnTo>
                  <a:pt x="588135" y="0"/>
                </a:lnTo>
                <a:cubicBezTo>
                  <a:pt x="599351" y="0"/>
                  <a:pt x="608416" y="9052"/>
                  <a:pt x="608416" y="20252"/>
                </a:cubicBezTo>
                <a:lnTo>
                  <a:pt x="608416" y="272171"/>
                </a:lnTo>
                <a:cubicBezTo>
                  <a:pt x="608416" y="283371"/>
                  <a:pt x="599351" y="292423"/>
                  <a:pt x="588135" y="292423"/>
                </a:cubicBezTo>
                <a:lnTo>
                  <a:pt x="527294" y="292423"/>
                </a:lnTo>
                <a:cubicBezTo>
                  <a:pt x="516078" y="292423"/>
                  <a:pt x="507013" y="283371"/>
                  <a:pt x="507013" y="272171"/>
                </a:cubicBezTo>
                <a:lnTo>
                  <a:pt x="507013" y="20252"/>
                </a:lnTo>
                <a:cubicBezTo>
                  <a:pt x="507013" y="9052"/>
                  <a:pt x="516078" y="0"/>
                  <a:pt x="527294" y="0"/>
                </a:cubicBezTo>
                <a:close/>
                <a:moveTo>
                  <a:pt x="20281" y="0"/>
                </a:moveTo>
                <a:lnTo>
                  <a:pt x="81122" y="0"/>
                </a:lnTo>
                <a:cubicBezTo>
                  <a:pt x="92338" y="0"/>
                  <a:pt x="101403" y="9052"/>
                  <a:pt x="101403" y="20252"/>
                </a:cubicBezTo>
                <a:lnTo>
                  <a:pt x="101403" y="272171"/>
                </a:lnTo>
                <a:cubicBezTo>
                  <a:pt x="101403" y="283371"/>
                  <a:pt x="92338" y="292423"/>
                  <a:pt x="81122" y="292423"/>
                </a:cubicBezTo>
                <a:lnTo>
                  <a:pt x="20281" y="292423"/>
                </a:lnTo>
                <a:cubicBezTo>
                  <a:pt x="9065" y="292423"/>
                  <a:pt x="0" y="283371"/>
                  <a:pt x="0" y="272171"/>
                </a:cubicBezTo>
                <a:lnTo>
                  <a:pt x="0" y="20252"/>
                </a:lnTo>
                <a:cubicBezTo>
                  <a:pt x="0" y="9052"/>
                  <a:pt x="9065" y="0"/>
                  <a:pt x="20281" y="0"/>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9" name="Freeform 494">
            <a:extLst>
              <a:ext uri="{FF2B5EF4-FFF2-40B4-BE49-F238E27FC236}">
                <a16:creationId xmlns:a16="http://schemas.microsoft.com/office/drawing/2014/main" id="{C87CB64B-DD88-4071-91B5-A4361D4D75E5}"/>
              </a:ext>
            </a:extLst>
          </p:cNvPr>
          <p:cNvSpPr>
            <a:spLocks noEditPoints="1"/>
          </p:cNvSpPr>
          <p:nvPr userDrawn="1"/>
        </p:nvSpPr>
        <p:spPr bwMode="auto">
          <a:xfrm>
            <a:off x="5335744" y="4162611"/>
            <a:ext cx="529468" cy="528710"/>
          </a:xfrm>
          <a:custGeom>
            <a:avLst/>
            <a:gdLst>
              <a:gd name="connsiteX0" fmla="*/ 102212 w 608518"/>
              <a:gd name="connsiteY0" fmla="*/ 485109 h 607568"/>
              <a:gd name="connsiteX1" fmla="*/ 87616 w 608518"/>
              <a:gd name="connsiteY1" fmla="*/ 491094 h 607568"/>
              <a:gd name="connsiteX2" fmla="*/ 81624 w 608518"/>
              <a:gd name="connsiteY2" fmla="*/ 505519 h 607568"/>
              <a:gd name="connsiteX3" fmla="*/ 87616 w 608518"/>
              <a:gd name="connsiteY3" fmla="*/ 520098 h 607568"/>
              <a:gd name="connsiteX4" fmla="*/ 102212 w 608518"/>
              <a:gd name="connsiteY4" fmla="*/ 526082 h 607568"/>
              <a:gd name="connsiteX5" fmla="*/ 116653 w 608518"/>
              <a:gd name="connsiteY5" fmla="*/ 520098 h 607568"/>
              <a:gd name="connsiteX6" fmla="*/ 122645 w 608518"/>
              <a:gd name="connsiteY6" fmla="*/ 505519 h 607568"/>
              <a:gd name="connsiteX7" fmla="*/ 116653 w 608518"/>
              <a:gd name="connsiteY7" fmla="*/ 491094 h 607568"/>
              <a:gd name="connsiteX8" fmla="*/ 102212 w 608518"/>
              <a:gd name="connsiteY8" fmla="*/ 485109 h 607568"/>
              <a:gd name="connsiteX9" fmla="*/ 159210 w 608518"/>
              <a:gd name="connsiteY9" fmla="*/ 355438 h 607568"/>
              <a:gd name="connsiteX10" fmla="*/ 190859 w 608518"/>
              <a:gd name="connsiteY10" fmla="*/ 416974 h 607568"/>
              <a:gd name="connsiteX11" fmla="*/ 252467 w 608518"/>
              <a:gd name="connsiteY11" fmla="*/ 448587 h 607568"/>
              <a:gd name="connsiteX12" fmla="*/ 185482 w 608518"/>
              <a:gd name="connsiteY12" fmla="*/ 550022 h 607568"/>
              <a:gd name="connsiteX13" fmla="*/ 126179 w 608518"/>
              <a:gd name="connsiteY13" fmla="*/ 596212 h 607568"/>
              <a:gd name="connsiteX14" fmla="*/ 104209 w 608518"/>
              <a:gd name="connsiteY14" fmla="*/ 604039 h 607568"/>
              <a:gd name="connsiteX15" fmla="*/ 81932 w 608518"/>
              <a:gd name="connsiteY15" fmla="*/ 607568 h 607568"/>
              <a:gd name="connsiteX16" fmla="*/ 28774 w 608518"/>
              <a:gd name="connsiteY16" fmla="*/ 586851 h 607568"/>
              <a:gd name="connsiteX17" fmla="*/ 20785 w 608518"/>
              <a:gd name="connsiteY17" fmla="*/ 578872 h 607568"/>
              <a:gd name="connsiteX18" fmla="*/ 3578 w 608518"/>
              <a:gd name="connsiteY18" fmla="*/ 503524 h 607568"/>
              <a:gd name="connsiteX19" fmla="*/ 11413 w 608518"/>
              <a:gd name="connsiteY19" fmla="*/ 481580 h 607568"/>
              <a:gd name="connsiteX20" fmla="*/ 57657 w 608518"/>
              <a:gd name="connsiteY20" fmla="*/ 422345 h 607568"/>
              <a:gd name="connsiteX21" fmla="*/ 395249 w 608518"/>
              <a:gd name="connsiteY21" fmla="*/ 0 h 607568"/>
              <a:gd name="connsiteX22" fmla="*/ 409846 w 608518"/>
              <a:gd name="connsiteY22" fmla="*/ 5983 h 607568"/>
              <a:gd name="connsiteX23" fmla="*/ 602526 w 608518"/>
              <a:gd name="connsiteY23" fmla="*/ 198516 h 607568"/>
              <a:gd name="connsiteX24" fmla="*/ 602526 w 608518"/>
              <a:gd name="connsiteY24" fmla="*/ 227358 h 607568"/>
              <a:gd name="connsiteX25" fmla="*/ 278627 w 608518"/>
              <a:gd name="connsiteY25" fmla="*/ 422193 h 607568"/>
              <a:gd name="connsiteX26" fmla="*/ 211174 w 608518"/>
              <a:gd name="connsiteY26" fmla="*/ 396727 h 607568"/>
              <a:gd name="connsiteX27" fmla="*/ 219163 w 608518"/>
              <a:gd name="connsiteY27" fmla="*/ 216773 h 607568"/>
              <a:gd name="connsiteX28" fmla="*/ 380806 w 608518"/>
              <a:gd name="connsiteY28" fmla="*/ 5983 h 607568"/>
              <a:gd name="connsiteX29" fmla="*/ 395249 w 608518"/>
              <a:gd name="connsiteY29"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518" h="607568">
                <a:moveTo>
                  <a:pt x="102212" y="485109"/>
                </a:moveTo>
                <a:cubicBezTo>
                  <a:pt x="96834" y="485109"/>
                  <a:pt x="91457" y="487258"/>
                  <a:pt x="87616" y="491094"/>
                </a:cubicBezTo>
                <a:cubicBezTo>
                  <a:pt x="83929" y="494931"/>
                  <a:pt x="81624" y="500148"/>
                  <a:pt x="81624" y="505519"/>
                </a:cubicBezTo>
                <a:cubicBezTo>
                  <a:pt x="81624" y="511044"/>
                  <a:pt x="83929" y="516261"/>
                  <a:pt x="87616" y="520098"/>
                </a:cubicBezTo>
                <a:cubicBezTo>
                  <a:pt x="91457" y="523934"/>
                  <a:pt x="96834" y="526082"/>
                  <a:pt x="102212" y="526082"/>
                </a:cubicBezTo>
                <a:cubicBezTo>
                  <a:pt x="107589" y="526082"/>
                  <a:pt x="112812" y="523934"/>
                  <a:pt x="116653" y="520098"/>
                </a:cubicBezTo>
                <a:cubicBezTo>
                  <a:pt x="120494" y="516261"/>
                  <a:pt x="122645" y="511044"/>
                  <a:pt x="122645" y="505519"/>
                </a:cubicBezTo>
                <a:cubicBezTo>
                  <a:pt x="122645" y="500148"/>
                  <a:pt x="120494" y="494931"/>
                  <a:pt x="116653" y="491094"/>
                </a:cubicBezTo>
                <a:cubicBezTo>
                  <a:pt x="112812" y="487258"/>
                  <a:pt x="107589" y="485109"/>
                  <a:pt x="102212" y="485109"/>
                </a:cubicBezTo>
                <a:close/>
                <a:moveTo>
                  <a:pt x="159210" y="355438"/>
                </a:moveTo>
                <a:cubicBezTo>
                  <a:pt x="163666" y="379531"/>
                  <a:pt x="174420" y="400555"/>
                  <a:pt x="190859" y="416974"/>
                </a:cubicBezTo>
                <a:cubicBezTo>
                  <a:pt x="207452" y="433394"/>
                  <a:pt x="228346" y="444136"/>
                  <a:pt x="252467" y="448587"/>
                </a:cubicBezTo>
                <a:lnTo>
                  <a:pt x="185482" y="550022"/>
                </a:lnTo>
                <a:cubicBezTo>
                  <a:pt x="173038" y="568897"/>
                  <a:pt x="147534" y="588693"/>
                  <a:pt x="126179" y="596212"/>
                </a:cubicBezTo>
                <a:lnTo>
                  <a:pt x="104209" y="604039"/>
                </a:lnTo>
                <a:cubicBezTo>
                  <a:pt x="97295" y="606340"/>
                  <a:pt x="89613" y="607568"/>
                  <a:pt x="81932" y="607568"/>
                </a:cubicBezTo>
                <a:cubicBezTo>
                  <a:pt x="62420" y="607568"/>
                  <a:pt x="41986" y="600049"/>
                  <a:pt x="28774" y="586851"/>
                </a:cubicBezTo>
                <a:lnTo>
                  <a:pt x="20785" y="578872"/>
                </a:lnTo>
                <a:cubicBezTo>
                  <a:pt x="2349" y="560457"/>
                  <a:pt x="-5026" y="528077"/>
                  <a:pt x="3578" y="503524"/>
                </a:cubicBezTo>
                <a:lnTo>
                  <a:pt x="11413" y="481580"/>
                </a:lnTo>
                <a:cubicBezTo>
                  <a:pt x="18941" y="460249"/>
                  <a:pt x="38760" y="434775"/>
                  <a:pt x="57657" y="422345"/>
                </a:cubicBezTo>
                <a:close/>
                <a:moveTo>
                  <a:pt x="395249" y="0"/>
                </a:moveTo>
                <a:cubicBezTo>
                  <a:pt x="400473" y="0"/>
                  <a:pt x="405697" y="1994"/>
                  <a:pt x="409846" y="5983"/>
                </a:cubicBezTo>
                <a:lnTo>
                  <a:pt x="602526" y="198516"/>
                </a:lnTo>
                <a:cubicBezTo>
                  <a:pt x="610516" y="206494"/>
                  <a:pt x="610516" y="219381"/>
                  <a:pt x="602526" y="227358"/>
                </a:cubicBezTo>
                <a:cubicBezTo>
                  <a:pt x="508184" y="321554"/>
                  <a:pt x="373584" y="422193"/>
                  <a:pt x="278627" y="422193"/>
                </a:cubicBezTo>
                <a:cubicBezTo>
                  <a:pt x="250969" y="422193"/>
                  <a:pt x="228229" y="413602"/>
                  <a:pt x="211174" y="396727"/>
                </a:cubicBezTo>
                <a:cubicBezTo>
                  <a:pt x="185667" y="371260"/>
                  <a:pt x="166307" y="319253"/>
                  <a:pt x="219163" y="216773"/>
                </a:cubicBezTo>
                <a:cubicBezTo>
                  <a:pt x="253121" y="150958"/>
                  <a:pt x="310587" y="76093"/>
                  <a:pt x="380806" y="5983"/>
                </a:cubicBezTo>
                <a:cubicBezTo>
                  <a:pt x="384801" y="1994"/>
                  <a:pt x="390025" y="0"/>
                  <a:pt x="395249" y="0"/>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0" name="Freeform 495">
            <a:extLst>
              <a:ext uri="{FF2B5EF4-FFF2-40B4-BE49-F238E27FC236}">
                <a16:creationId xmlns:a16="http://schemas.microsoft.com/office/drawing/2014/main" id="{074EC620-928E-42FA-BF8D-DA2FC4F82CA3}"/>
              </a:ext>
            </a:extLst>
          </p:cNvPr>
          <p:cNvSpPr>
            <a:spLocks noEditPoints="1"/>
          </p:cNvSpPr>
          <p:nvPr userDrawn="1"/>
        </p:nvSpPr>
        <p:spPr bwMode="auto">
          <a:xfrm>
            <a:off x="6333577" y="4221864"/>
            <a:ext cx="529468" cy="410204"/>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455839 w 606244"/>
              <a:gd name="T61" fmla="*/ 455839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455839 w 606244"/>
              <a:gd name="T71" fmla="*/ 455839 w 606244"/>
              <a:gd name="T72" fmla="*/ 600116 w 606244"/>
              <a:gd name="T73" fmla="*/ 600116 w 606244"/>
              <a:gd name="T74" fmla="*/ 600116 w 606244"/>
              <a:gd name="T75" fmla="*/ 600116 w 606244"/>
              <a:gd name="T76" fmla="*/ 600116 w 606244"/>
              <a:gd name="T77" fmla="*/ 600116 w 606244"/>
              <a:gd name="T78" fmla="*/ 600116 w 606244"/>
              <a:gd name="T79" fmla="*/ 600116 w 606244"/>
              <a:gd name="T80" fmla="*/ 600116 w 606244"/>
              <a:gd name="T81" fmla="*/ 600116 w 606244"/>
              <a:gd name="T82" fmla="*/ 600116 w 606244"/>
              <a:gd name="T83" fmla="*/ 600116 w 606244"/>
              <a:gd name="T84" fmla="*/ 600116 w 606244"/>
              <a:gd name="T85" fmla="*/ 600116 w 606244"/>
              <a:gd name="T86" fmla="*/ 600116 w 606244"/>
              <a:gd name="T87" fmla="*/ 600116 w 606244"/>
              <a:gd name="T88" fmla="*/ 600116 w 606244"/>
              <a:gd name="T89" fmla="*/ 600116 w 606244"/>
              <a:gd name="T90" fmla="*/ 600116 w 606244"/>
              <a:gd name="T91" fmla="*/ 600116 w 606244"/>
              <a:gd name="T92" fmla="*/ 600116 w 606244"/>
              <a:gd name="T93" fmla="*/ 600116 w 606244"/>
              <a:gd name="T94" fmla="*/ 600116 w 606244"/>
              <a:gd name="T95"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0" h="3072">
                <a:moveTo>
                  <a:pt x="3404" y="0"/>
                </a:moveTo>
                <a:lnTo>
                  <a:pt x="2005" y="0"/>
                </a:lnTo>
                <a:cubicBezTo>
                  <a:pt x="1813" y="0"/>
                  <a:pt x="1643" y="97"/>
                  <a:pt x="1543" y="246"/>
                </a:cubicBezTo>
                <a:lnTo>
                  <a:pt x="1147" y="246"/>
                </a:lnTo>
                <a:cubicBezTo>
                  <a:pt x="1049" y="246"/>
                  <a:pt x="970" y="325"/>
                  <a:pt x="970" y="423"/>
                </a:cubicBezTo>
                <a:lnTo>
                  <a:pt x="970" y="614"/>
                </a:lnTo>
                <a:lnTo>
                  <a:pt x="178" y="614"/>
                </a:lnTo>
                <a:cubicBezTo>
                  <a:pt x="79" y="614"/>
                  <a:pt x="0" y="694"/>
                  <a:pt x="0" y="792"/>
                </a:cubicBezTo>
                <a:cubicBezTo>
                  <a:pt x="0" y="890"/>
                  <a:pt x="79" y="969"/>
                  <a:pt x="178" y="969"/>
                </a:cubicBezTo>
                <a:lnTo>
                  <a:pt x="970" y="969"/>
                </a:lnTo>
                <a:lnTo>
                  <a:pt x="970" y="1133"/>
                </a:lnTo>
                <a:cubicBezTo>
                  <a:pt x="970" y="1231"/>
                  <a:pt x="1049" y="1311"/>
                  <a:pt x="1147" y="1311"/>
                </a:cubicBezTo>
                <a:lnTo>
                  <a:pt x="1550" y="1311"/>
                </a:lnTo>
                <a:cubicBezTo>
                  <a:pt x="1652" y="1451"/>
                  <a:pt x="1818" y="1543"/>
                  <a:pt x="2005" y="1543"/>
                </a:cubicBezTo>
                <a:lnTo>
                  <a:pt x="2275" y="1543"/>
                </a:lnTo>
                <a:lnTo>
                  <a:pt x="2535" y="1803"/>
                </a:lnTo>
                <a:lnTo>
                  <a:pt x="2415" y="2308"/>
                </a:lnTo>
                <a:cubicBezTo>
                  <a:pt x="2403" y="2360"/>
                  <a:pt x="2415" y="2416"/>
                  <a:pt x="2449" y="2459"/>
                </a:cubicBezTo>
                <a:cubicBezTo>
                  <a:pt x="2482" y="2501"/>
                  <a:pt x="2534" y="2526"/>
                  <a:pt x="2588" y="2526"/>
                </a:cubicBezTo>
                <a:lnTo>
                  <a:pt x="2936" y="2526"/>
                </a:lnTo>
                <a:lnTo>
                  <a:pt x="2936" y="2895"/>
                </a:lnTo>
                <a:cubicBezTo>
                  <a:pt x="2936" y="2993"/>
                  <a:pt x="3015" y="3072"/>
                  <a:pt x="3113" y="3072"/>
                </a:cubicBezTo>
                <a:cubicBezTo>
                  <a:pt x="3211" y="3072"/>
                  <a:pt x="3291" y="2993"/>
                  <a:pt x="3291" y="2895"/>
                </a:cubicBezTo>
                <a:lnTo>
                  <a:pt x="3291" y="2526"/>
                </a:lnTo>
                <a:lnTo>
                  <a:pt x="3349" y="2526"/>
                </a:lnTo>
                <a:cubicBezTo>
                  <a:pt x="3420" y="2526"/>
                  <a:pt x="3483" y="2484"/>
                  <a:pt x="3512" y="2420"/>
                </a:cubicBezTo>
                <a:lnTo>
                  <a:pt x="3943" y="1432"/>
                </a:lnTo>
                <a:cubicBezTo>
                  <a:pt x="3954" y="1409"/>
                  <a:pt x="3960" y="1384"/>
                  <a:pt x="3960" y="1357"/>
                </a:cubicBezTo>
                <a:lnTo>
                  <a:pt x="3960" y="556"/>
                </a:lnTo>
                <a:cubicBezTo>
                  <a:pt x="3960" y="249"/>
                  <a:pt x="3710" y="0"/>
                  <a:pt x="3404" y="0"/>
                </a:cubicBezTo>
                <a:close/>
                <a:moveTo>
                  <a:pt x="1325" y="601"/>
                </a:moveTo>
                <a:lnTo>
                  <a:pt x="1447" y="601"/>
                </a:lnTo>
                <a:lnTo>
                  <a:pt x="1447" y="956"/>
                </a:lnTo>
                <a:lnTo>
                  <a:pt x="1325" y="956"/>
                </a:lnTo>
                <a:lnTo>
                  <a:pt x="1325" y="601"/>
                </a:lnTo>
                <a:close/>
                <a:moveTo>
                  <a:pt x="3605" y="1320"/>
                </a:moveTo>
                <a:lnTo>
                  <a:pt x="3233" y="2171"/>
                </a:lnTo>
                <a:lnTo>
                  <a:pt x="2812" y="2171"/>
                </a:lnTo>
                <a:lnTo>
                  <a:pt x="2994" y="1406"/>
                </a:lnTo>
                <a:cubicBezTo>
                  <a:pt x="3006" y="1353"/>
                  <a:pt x="2994" y="1298"/>
                  <a:pt x="2960" y="1255"/>
                </a:cubicBezTo>
                <a:cubicBezTo>
                  <a:pt x="2927" y="1213"/>
                  <a:pt x="2875" y="1188"/>
                  <a:pt x="2821" y="1188"/>
                </a:cubicBezTo>
                <a:lnTo>
                  <a:pt x="2005" y="1188"/>
                </a:lnTo>
                <a:cubicBezTo>
                  <a:pt x="1893" y="1188"/>
                  <a:pt x="1802" y="1100"/>
                  <a:pt x="1802" y="993"/>
                </a:cubicBezTo>
                <a:lnTo>
                  <a:pt x="1802" y="556"/>
                </a:lnTo>
                <a:cubicBezTo>
                  <a:pt x="1802" y="447"/>
                  <a:pt x="1895" y="355"/>
                  <a:pt x="2005" y="355"/>
                </a:cubicBezTo>
                <a:lnTo>
                  <a:pt x="3404" y="355"/>
                </a:lnTo>
                <a:cubicBezTo>
                  <a:pt x="3515" y="355"/>
                  <a:pt x="3605" y="445"/>
                  <a:pt x="3605" y="556"/>
                </a:cubicBezTo>
                <a:lnTo>
                  <a:pt x="3605" y="1320"/>
                </a:ln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1" name="Freeform 496">
            <a:extLst>
              <a:ext uri="{FF2B5EF4-FFF2-40B4-BE49-F238E27FC236}">
                <a16:creationId xmlns:a16="http://schemas.microsoft.com/office/drawing/2014/main" id="{68C45410-4158-4448-B7AC-A1FEF8C78219}"/>
              </a:ext>
            </a:extLst>
          </p:cNvPr>
          <p:cNvSpPr>
            <a:spLocks noEditPoints="1"/>
          </p:cNvSpPr>
          <p:nvPr userDrawn="1"/>
        </p:nvSpPr>
        <p:spPr bwMode="auto">
          <a:xfrm>
            <a:off x="7417001" y="4162198"/>
            <a:ext cx="358285" cy="529537"/>
          </a:xfrm>
          <a:custGeom>
            <a:avLst/>
            <a:gdLst>
              <a:gd name="T0" fmla="*/ 3333 w 3333"/>
              <a:gd name="T1" fmla="*/ 800 h 4933"/>
              <a:gd name="T2" fmla="*/ 2400 w 3333"/>
              <a:gd name="T3" fmla="*/ 800 h 4933"/>
              <a:gd name="T4" fmla="*/ 2400 w 3333"/>
              <a:gd name="T5" fmla="*/ 0 h 4933"/>
              <a:gd name="T6" fmla="*/ 933 w 3333"/>
              <a:gd name="T7" fmla="*/ 0 h 4933"/>
              <a:gd name="T8" fmla="*/ 933 w 3333"/>
              <a:gd name="T9" fmla="*/ 800 h 4933"/>
              <a:gd name="T10" fmla="*/ 0 w 3333"/>
              <a:gd name="T11" fmla="*/ 800 h 4933"/>
              <a:gd name="T12" fmla="*/ 0 w 3333"/>
              <a:gd name="T13" fmla="*/ 2933 h 4933"/>
              <a:gd name="T14" fmla="*/ 933 w 3333"/>
              <a:gd name="T15" fmla="*/ 2933 h 4933"/>
              <a:gd name="T16" fmla="*/ 933 w 3333"/>
              <a:gd name="T17" fmla="*/ 4933 h 4933"/>
              <a:gd name="T18" fmla="*/ 2400 w 3333"/>
              <a:gd name="T19" fmla="*/ 4933 h 4933"/>
              <a:gd name="T20" fmla="*/ 2400 w 3333"/>
              <a:gd name="T21" fmla="*/ 2933 h 4933"/>
              <a:gd name="T22" fmla="*/ 3333 w 3333"/>
              <a:gd name="T23" fmla="*/ 2933 h 4933"/>
              <a:gd name="T24" fmla="*/ 3333 w 3333"/>
              <a:gd name="T25" fmla="*/ 800 h 4933"/>
              <a:gd name="T26" fmla="*/ 1333 w 3333"/>
              <a:gd name="T27" fmla="*/ 400 h 4933"/>
              <a:gd name="T28" fmla="*/ 2000 w 3333"/>
              <a:gd name="T29" fmla="*/ 400 h 4933"/>
              <a:gd name="T30" fmla="*/ 2000 w 3333"/>
              <a:gd name="T31" fmla="*/ 800 h 4933"/>
              <a:gd name="T32" fmla="*/ 1333 w 3333"/>
              <a:gd name="T33" fmla="*/ 800 h 4933"/>
              <a:gd name="T34" fmla="*/ 1333 w 3333"/>
              <a:gd name="T35" fmla="*/ 400 h 4933"/>
              <a:gd name="T36" fmla="*/ 2000 w 3333"/>
              <a:gd name="T37" fmla="*/ 4533 h 4933"/>
              <a:gd name="T38" fmla="*/ 1333 w 3333"/>
              <a:gd name="T39" fmla="*/ 4533 h 4933"/>
              <a:gd name="T40" fmla="*/ 1333 w 3333"/>
              <a:gd name="T41" fmla="*/ 2933 h 4933"/>
              <a:gd name="T42" fmla="*/ 2000 w 3333"/>
              <a:gd name="T43" fmla="*/ 2933 h 4933"/>
              <a:gd name="T44" fmla="*/ 2000 w 3333"/>
              <a:gd name="T45" fmla="*/ 4533 h 4933"/>
              <a:gd name="T46" fmla="*/ 2933 w 3333"/>
              <a:gd name="T47" fmla="*/ 2533 h 4933"/>
              <a:gd name="T48" fmla="*/ 2400 w 3333"/>
              <a:gd name="T49" fmla="*/ 2533 h 4933"/>
              <a:gd name="T50" fmla="*/ 933 w 3333"/>
              <a:gd name="T51" fmla="*/ 2533 h 4933"/>
              <a:gd name="T52" fmla="*/ 400 w 3333"/>
              <a:gd name="T53" fmla="*/ 2533 h 4933"/>
              <a:gd name="T54" fmla="*/ 400 w 3333"/>
              <a:gd name="T55" fmla="*/ 1200 h 4933"/>
              <a:gd name="T56" fmla="*/ 933 w 3333"/>
              <a:gd name="T57" fmla="*/ 1200 h 4933"/>
              <a:gd name="T58" fmla="*/ 2400 w 3333"/>
              <a:gd name="T59" fmla="*/ 1200 h 4933"/>
              <a:gd name="T60" fmla="*/ 2933 w 3333"/>
              <a:gd name="T61" fmla="*/ 1200 h 4933"/>
              <a:gd name="T62" fmla="*/ 2933 w 3333"/>
              <a:gd name="T63" fmla="*/ 2533 h 4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33" h="4933">
                <a:moveTo>
                  <a:pt x="3333" y="800"/>
                </a:moveTo>
                <a:lnTo>
                  <a:pt x="2400" y="800"/>
                </a:lnTo>
                <a:lnTo>
                  <a:pt x="2400" y="0"/>
                </a:lnTo>
                <a:lnTo>
                  <a:pt x="933" y="0"/>
                </a:lnTo>
                <a:lnTo>
                  <a:pt x="933" y="800"/>
                </a:lnTo>
                <a:lnTo>
                  <a:pt x="0" y="800"/>
                </a:lnTo>
                <a:lnTo>
                  <a:pt x="0" y="2933"/>
                </a:lnTo>
                <a:lnTo>
                  <a:pt x="933" y="2933"/>
                </a:lnTo>
                <a:lnTo>
                  <a:pt x="933" y="4933"/>
                </a:lnTo>
                <a:lnTo>
                  <a:pt x="2400" y="4933"/>
                </a:lnTo>
                <a:lnTo>
                  <a:pt x="2400" y="2933"/>
                </a:lnTo>
                <a:lnTo>
                  <a:pt x="3333" y="2933"/>
                </a:lnTo>
                <a:lnTo>
                  <a:pt x="3333" y="800"/>
                </a:lnTo>
                <a:close/>
                <a:moveTo>
                  <a:pt x="1333" y="400"/>
                </a:moveTo>
                <a:lnTo>
                  <a:pt x="2000" y="400"/>
                </a:lnTo>
                <a:lnTo>
                  <a:pt x="2000" y="800"/>
                </a:lnTo>
                <a:lnTo>
                  <a:pt x="1333" y="800"/>
                </a:lnTo>
                <a:lnTo>
                  <a:pt x="1333" y="400"/>
                </a:lnTo>
                <a:close/>
                <a:moveTo>
                  <a:pt x="2000" y="4533"/>
                </a:moveTo>
                <a:lnTo>
                  <a:pt x="1333" y="4533"/>
                </a:lnTo>
                <a:lnTo>
                  <a:pt x="1333" y="2933"/>
                </a:lnTo>
                <a:lnTo>
                  <a:pt x="2000" y="2933"/>
                </a:lnTo>
                <a:lnTo>
                  <a:pt x="2000" y="4533"/>
                </a:lnTo>
                <a:close/>
                <a:moveTo>
                  <a:pt x="2933" y="2533"/>
                </a:moveTo>
                <a:lnTo>
                  <a:pt x="2400" y="2533"/>
                </a:lnTo>
                <a:lnTo>
                  <a:pt x="933" y="2533"/>
                </a:lnTo>
                <a:lnTo>
                  <a:pt x="400" y="2533"/>
                </a:lnTo>
                <a:lnTo>
                  <a:pt x="400" y="1200"/>
                </a:lnTo>
                <a:lnTo>
                  <a:pt x="933" y="1200"/>
                </a:lnTo>
                <a:lnTo>
                  <a:pt x="2400" y="1200"/>
                </a:lnTo>
                <a:lnTo>
                  <a:pt x="2933" y="1200"/>
                </a:lnTo>
                <a:lnTo>
                  <a:pt x="2933" y="2533"/>
                </a:ln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2" name="Freeform 497">
            <a:extLst>
              <a:ext uri="{FF2B5EF4-FFF2-40B4-BE49-F238E27FC236}">
                <a16:creationId xmlns:a16="http://schemas.microsoft.com/office/drawing/2014/main" id="{CF159C95-D324-4EC3-82A6-2324F2481071}"/>
              </a:ext>
            </a:extLst>
          </p:cNvPr>
          <p:cNvSpPr>
            <a:spLocks noEditPoints="1"/>
          </p:cNvSpPr>
          <p:nvPr userDrawn="1"/>
        </p:nvSpPr>
        <p:spPr bwMode="auto">
          <a:xfrm>
            <a:off x="8421004" y="4162198"/>
            <a:ext cx="359522" cy="529537"/>
          </a:xfrm>
          <a:custGeom>
            <a:avLst/>
            <a:gdLst>
              <a:gd name="T0" fmla="*/ 333 w 3333"/>
              <a:gd name="T1" fmla="*/ 4115 h 4915"/>
              <a:gd name="T2" fmla="*/ 1128 w 3333"/>
              <a:gd name="T3" fmla="*/ 4748 h 4915"/>
              <a:gd name="T4" fmla="*/ 1137 w 3333"/>
              <a:gd name="T5" fmla="*/ 4754 h 4915"/>
              <a:gd name="T6" fmla="*/ 1667 w 3333"/>
              <a:gd name="T7" fmla="*/ 4915 h 4915"/>
              <a:gd name="T8" fmla="*/ 2196 w 3333"/>
              <a:gd name="T9" fmla="*/ 4754 h 4915"/>
              <a:gd name="T10" fmla="*/ 2205 w 3333"/>
              <a:gd name="T11" fmla="*/ 4748 h 4915"/>
              <a:gd name="T12" fmla="*/ 3000 w 3333"/>
              <a:gd name="T13" fmla="*/ 4115 h 4915"/>
              <a:gd name="T14" fmla="*/ 3000 w 3333"/>
              <a:gd name="T15" fmla="*/ 3049 h 4915"/>
              <a:gd name="T16" fmla="*/ 3333 w 3333"/>
              <a:gd name="T17" fmla="*/ 3049 h 4915"/>
              <a:gd name="T18" fmla="*/ 3333 w 3333"/>
              <a:gd name="T19" fmla="*/ 2516 h 4915"/>
              <a:gd name="T20" fmla="*/ 3000 w 3333"/>
              <a:gd name="T21" fmla="*/ 2516 h 4915"/>
              <a:gd name="T22" fmla="*/ 1933 w 3333"/>
              <a:gd name="T23" fmla="*/ 2516 h 4915"/>
              <a:gd name="T24" fmla="*/ 1933 w 3333"/>
              <a:gd name="T25" fmla="*/ 533 h 4915"/>
              <a:gd name="T26" fmla="*/ 2400 w 3333"/>
              <a:gd name="T27" fmla="*/ 533 h 4915"/>
              <a:gd name="T28" fmla="*/ 2400 w 3333"/>
              <a:gd name="T29" fmla="*/ 0 h 4915"/>
              <a:gd name="T30" fmla="*/ 933 w 3333"/>
              <a:gd name="T31" fmla="*/ 0 h 4915"/>
              <a:gd name="T32" fmla="*/ 933 w 3333"/>
              <a:gd name="T33" fmla="*/ 533 h 4915"/>
              <a:gd name="T34" fmla="*/ 1400 w 3333"/>
              <a:gd name="T35" fmla="*/ 533 h 4915"/>
              <a:gd name="T36" fmla="*/ 1400 w 3333"/>
              <a:gd name="T37" fmla="*/ 2516 h 4915"/>
              <a:gd name="T38" fmla="*/ 333 w 3333"/>
              <a:gd name="T39" fmla="*/ 2516 h 4915"/>
              <a:gd name="T40" fmla="*/ 0 w 3333"/>
              <a:gd name="T41" fmla="*/ 2516 h 4915"/>
              <a:gd name="T42" fmla="*/ 0 w 3333"/>
              <a:gd name="T43" fmla="*/ 3049 h 4915"/>
              <a:gd name="T44" fmla="*/ 333 w 3333"/>
              <a:gd name="T45" fmla="*/ 3049 h 4915"/>
              <a:gd name="T46" fmla="*/ 333 w 3333"/>
              <a:gd name="T47" fmla="*/ 4115 h 4915"/>
              <a:gd name="T48" fmla="*/ 2467 w 3333"/>
              <a:gd name="T49" fmla="*/ 3049 h 4915"/>
              <a:gd name="T50" fmla="*/ 2467 w 3333"/>
              <a:gd name="T51" fmla="*/ 3858 h 4915"/>
              <a:gd name="T52" fmla="*/ 1892 w 3333"/>
              <a:gd name="T53" fmla="*/ 4316 h 4915"/>
              <a:gd name="T54" fmla="*/ 1441 w 3333"/>
              <a:gd name="T55" fmla="*/ 4316 h 4915"/>
              <a:gd name="T56" fmla="*/ 867 w 3333"/>
              <a:gd name="T57" fmla="*/ 3858 h 4915"/>
              <a:gd name="T58" fmla="*/ 867 w 3333"/>
              <a:gd name="T59" fmla="*/ 3049 h 4915"/>
              <a:gd name="T60" fmla="*/ 2467 w 3333"/>
              <a:gd name="T61" fmla="*/ 3049 h 4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33" h="4915">
                <a:moveTo>
                  <a:pt x="333" y="4115"/>
                </a:moveTo>
                <a:lnTo>
                  <a:pt x="1128" y="4748"/>
                </a:lnTo>
                <a:lnTo>
                  <a:pt x="1137" y="4754"/>
                </a:lnTo>
                <a:cubicBezTo>
                  <a:pt x="1298" y="4861"/>
                  <a:pt x="1482" y="4915"/>
                  <a:pt x="1667" y="4915"/>
                </a:cubicBezTo>
                <a:cubicBezTo>
                  <a:pt x="1851" y="4915"/>
                  <a:pt x="2035" y="4861"/>
                  <a:pt x="2196" y="4754"/>
                </a:cubicBezTo>
                <a:lnTo>
                  <a:pt x="2205" y="4748"/>
                </a:lnTo>
                <a:lnTo>
                  <a:pt x="3000" y="4115"/>
                </a:lnTo>
                <a:lnTo>
                  <a:pt x="3000" y="3049"/>
                </a:lnTo>
                <a:lnTo>
                  <a:pt x="3333" y="3049"/>
                </a:lnTo>
                <a:lnTo>
                  <a:pt x="3333" y="2516"/>
                </a:lnTo>
                <a:lnTo>
                  <a:pt x="3000" y="2516"/>
                </a:lnTo>
                <a:lnTo>
                  <a:pt x="1933" y="2516"/>
                </a:lnTo>
                <a:lnTo>
                  <a:pt x="1933" y="533"/>
                </a:lnTo>
                <a:lnTo>
                  <a:pt x="2400" y="533"/>
                </a:lnTo>
                <a:lnTo>
                  <a:pt x="2400" y="0"/>
                </a:lnTo>
                <a:lnTo>
                  <a:pt x="933" y="0"/>
                </a:lnTo>
                <a:lnTo>
                  <a:pt x="933" y="533"/>
                </a:lnTo>
                <a:lnTo>
                  <a:pt x="1400" y="533"/>
                </a:lnTo>
                <a:lnTo>
                  <a:pt x="1400" y="2516"/>
                </a:lnTo>
                <a:lnTo>
                  <a:pt x="333" y="2516"/>
                </a:lnTo>
                <a:lnTo>
                  <a:pt x="0" y="2516"/>
                </a:lnTo>
                <a:lnTo>
                  <a:pt x="0" y="3049"/>
                </a:lnTo>
                <a:lnTo>
                  <a:pt x="333" y="3049"/>
                </a:lnTo>
                <a:lnTo>
                  <a:pt x="333" y="4115"/>
                </a:lnTo>
                <a:close/>
                <a:moveTo>
                  <a:pt x="2467" y="3049"/>
                </a:moveTo>
                <a:lnTo>
                  <a:pt x="2467" y="3858"/>
                </a:lnTo>
                <a:lnTo>
                  <a:pt x="1892" y="4316"/>
                </a:lnTo>
                <a:cubicBezTo>
                  <a:pt x="1754" y="4403"/>
                  <a:pt x="1579" y="4403"/>
                  <a:pt x="1441" y="4316"/>
                </a:cubicBezTo>
                <a:lnTo>
                  <a:pt x="867" y="3858"/>
                </a:lnTo>
                <a:lnTo>
                  <a:pt x="867" y="3049"/>
                </a:lnTo>
                <a:lnTo>
                  <a:pt x="2467" y="3049"/>
                </a:ln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3" name="Freeform 498">
            <a:extLst>
              <a:ext uri="{FF2B5EF4-FFF2-40B4-BE49-F238E27FC236}">
                <a16:creationId xmlns:a16="http://schemas.microsoft.com/office/drawing/2014/main" id="{C01C5CC2-4195-46B5-AFFE-5AA16B040910}"/>
              </a:ext>
            </a:extLst>
          </p:cNvPr>
          <p:cNvSpPr>
            <a:spLocks noEditPoints="1"/>
          </p:cNvSpPr>
          <p:nvPr userDrawn="1"/>
        </p:nvSpPr>
        <p:spPr bwMode="auto">
          <a:xfrm>
            <a:off x="9337783" y="4162198"/>
            <a:ext cx="521625" cy="529537"/>
          </a:xfrm>
          <a:custGeom>
            <a:avLst/>
            <a:gdLst>
              <a:gd name="T0" fmla="*/ 906 w 4572"/>
              <a:gd name="T1" fmla="*/ 1566 h 4648"/>
              <a:gd name="T2" fmla="*/ 1290 w 4572"/>
              <a:gd name="T3" fmla="*/ 1566 h 4648"/>
              <a:gd name="T4" fmla="*/ 1290 w 4572"/>
              <a:gd name="T5" fmla="*/ 2221 h 4648"/>
              <a:gd name="T6" fmla="*/ 2689 w 4572"/>
              <a:gd name="T7" fmla="*/ 2221 h 4648"/>
              <a:gd name="T8" fmla="*/ 2813 w 4572"/>
              <a:gd name="T9" fmla="*/ 2883 h 4648"/>
              <a:gd name="T10" fmla="*/ 2439 w 4572"/>
              <a:gd name="T11" fmla="*/ 2883 h 4648"/>
              <a:gd name="T12" fmla="*/ 2439 w 4572"/>
              <a:gd name="T13" fmla="*/ 3283 h 4648"/>
              <a:gd name="T14" fmla="*/ 2888 w 4572"/>
              <a:gd name="T15" fmla="*/ 3283 h 4648"/>
              <a:gd name="T16" fmla="*/ 3069 w 4572"/>
              <a:gd name="T17" fmla="*/ 4248 h 4648"/>
              <a:gd name="T18" fmla="*/ 2439 w 4572"/>
              <a:gd name="T19" fmla="*/ 4248 h 4648"/>
              <a:gd name="T20" fmla="*/ 2439 w 4572"/>
              <a:gd name="T21" fmla="*/ 4648 h 4648"/>
              <a:gd name="T22" fmla="*/ 3144 w 4572"/>
              <a:gd name="T23" fmla="*/ 4648 h 4648"/>
              <a:gd name="T24" fmla="*/ 4372 w 4572"/>
              <a:gd name="T25" fmla="*/ 4648 h 4648"/>
              <a:gd name="T26" fmla="*/ 4572 w 4572"/>
              <a:gd name="T27" fmla="*/ 4648 h 4648"/>
              <a:gd name="T28" fmla="*/ 4572 w 4572"/>
              <a:gd name="T29" fmla="*/ 2221 h 4648"/>
              <a:gd name="T30" fmla="*/ 4572 w 4572"/>
              <a:gd name="T31" fmla="*/ 1821 h 4648"/>
              <a:gd name="T32" fmla="*/ 4572 w 4572"/>
              <a:gd name="T33" fmla="*/ 0 h 4648"/>
              <a:gd name="T34" fmla="*/ 1290 w 4572"/>
              <a:gd name="T35" fmla="*/ 0 h 4648"/>
              <a:gd name="T36" fmla="*/ 1290 w 4572"/>
              <a:gd name="T37" fmla="*/ 655 h 4648"/>
              <a:gd name="T38" fmla="*/ 906 w 4572"/>
              <a:gd name="T39" fmla="*/ 655 h 4648"/>
              <a:gd name="T40" fmla="*/ 906 w 4572"/>
              <a:gd name="T41" fmla="*/ 910 h 4648"/>
              <a:gd name="T42" fmla="*/ 0 w 4572"/>
              <a:gd name="T43" fmla="*/ 910 h 4648"/>
              <a:gd name="T44" fmla="*/ 0 w 4572"/>
              <a:gd name="T45" fmla="*/ 1310 h 4648"/>
              <a:gd name="T46" fmla="*/ 906 w 4572"/>
              <a:gd name="T47" fmla="*/ 1310 h 4648"/>
              <a:gd name="T48" fmla="*/ 906 w 4572"/>
              <a:gd name="T49" fmla="*/ 1566 h 4648"/>
              <a:gd name="T50" fmla="*/ 4172 w 4572"/>
              <a:gd name="T51" fmla="*/ 4248 h 4648"/>
              <a:gd name="T52" fmla="*/ 3476 w 4572"/>
              <a:gd name="T53" fmla="*/ 4248 h 4648"/>
              <a:gd name="T54" fmla="*/ 3096 w 4572"/>
              <a:gd name="T55" fmla="*/ 2221 h 4648"/>
              <a:gd name="T56" fmla="*/ 4172 w 4572"/>
              <a:gd name="T57" fmla="*/ 2221 h 4648"/>
              <a:gd name="T58" fmla="*/ 4172 w 4572"/>
              <a:gd name="T59" fmla="*/ 4248 h 4648"/>
              <a:gd name="T60" fmla="*/ 1690 w 4572"/>
              <a:gd name="T61" fmla="*/ 400 h 4648"/>
              <a:gd name="T62" fmla="*/ 4172 w 4572"/>
              <a:gd name="T63" fmla="*/ 400 h 4648"/>
              <a:gd name="T64" fmla="*/ 4172 w 4572"/>
              <a:gd name="T65" fmla="*/ 1821 h 4648"/>
              <a:gd name="T66" fmla="*/ 2614 w 4572"/>
              <a:gd name="T67" fmla="*/ 1821 h 4648"/>
              <a:gd name="T68" fmla="*/ 1690 w 4572"/>
              <a:gd name="T69" fmla="*/ 1821 h 4648"/>
              <a:gd name="T70" fmla="*/ 1690 w 4572"/>
              <a:gd name="T71" fmla="*/ 400 h 4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72" h="4648">
                <a:moveTo>
                  <a:pt x="906" y="1566"/>
                </a:moveTo>
                <a:lnTo>
                  <a:pt x="1290" y="1566"/>
                </a:lnTo>
                <a:lnTo>
                  <a:pt x="1290" y="2221"/>
                </a:lnTo>
                <a:lnTo>
                  <a:pt x="2689" y="2221"/>
                </a:lnTo>
                <a:lnTo>
                  <a:pt x="2813" y="2883"/>
                </a:lnTo>
                <a:lnTo>
                  <a:pt x="2439" y="2883"/>
                </a:lnTo>
                <a:lnTo>
                  <a:pt x="2439" y="3283"/>
                </a:lnTo>
                <a:lnTo>
                  <a:pt x="2888" y="3283"/>
                </a:lnTo>
                <a:lnTo>
                  <a:pt x="3069" y="4248"/>
                </a:lnTo>
                <a:lnTo>
                  <a:pt x="2439" y="4248"/>
                </a:lnTo>
                <a:lnTo>
                  <a:pt x="2439" y="4648"/>
                </a:lnTo>
                <a:lnTo>
                  <a:pt x="3144" y="4648"/>
                </a:lnTo>
                <a:lnTo>
                  <a:pt x="4372" y="4648"/>
                </a:lnTo>
                <a:lnTo>
                  <a:pt x="4572" y="4648"/>
                </a:lnTo>
                <a:lnTo>
                  <a:pt x="4572" y="2221"/>
                </a:lnTo>
                <a:lnTo>
                  <a:pt x="4572" y="1821"/>
                </a:lnTo>
                <a:lnTo>
                  <a:pt x="4572" y="0"/>
                </a:lnTo>
                <a:lnTo>
                  <a:pt x="1290" y="0"/>
                </a:lnTo>
                <a:lnTo>
                  <a:pt x="1290" y="655"/>
                </a:lnTo>
                <a:lnTo>
                  <a:pt x="906" y="655"/>
                </a:lnTo>
                <a:lnTo>
                  <a:pt x="906" y="910"/>
                </a:lnTo>
                <a:lnTo>
                  <a:pt x="0" y="910"/>
                </a:lnTo>
                <a:lnTo>
                  <a:pt x="0" y="1310"/>
                </a:lnTo>
                <a:lnTo>
                  <a:pt x="906" y="1310"/>
                </a:lnTo>
                <a:lnTo>
                  <a:pt x="906" y="1566"/>
                </a:lnTo>
                <a:close/>
                <a:moveTo>
                  <a:pt x="4172" y="4248"/>
                </a:moveTo>
                <a:lnTo>
                  <a:pt x="3476" y="4248"/>
                </a:lnTo>
                <a:lnTo>
                  <a:pt x="3096" y="2221"/>
                </a:lnTo>
                <a:lnTo>
                  <a:pt x="4172" y="2221"/>
                </a:lnTo>
                <a:lnTo>
                  <a:pt x="4172" y="4248"/>
                </a:lnTo>
                <a:close/>
                <a:moveTo>
                  <a:pt x="1690" y="400"/>
                </a:moveTo>
                <a:lnTo>
                  <a:pt x="4172" y="400"/>
                </a:lnTo>
                <a:lnTo>
                  <a:pt x="4172" y="1821"/>
                </a:lnTo>
                <a:lnTo>
                  <a:pt x="2614" y="1821"/>
                </a:lnTo>
                <a:lnTo>
                  <a:pt x="1690" y="1821"/>
                </a:lnTo>
                <a:lnTo>
                  <a:pt x="1690" y="400"/>
                </a:ln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4" name="Freeform 499">
            <a:extLst>
              <a:ext uri="{FF2B5EF4-FFF2-40B4-BE49-F238E27FC236}">
                <a16:creationId xmlns:a16="http://schemas.microsoft.com/office/drawing/2014/main" id="{2BE0B331-E0C0-4E29-A6D9-4D64C0A2BDB0}"/>
              </a:ext>
            </a:extLst>
          </p:cNvPr>
          <p:cNvSpPr>
            <a:spLocks noEditPoints="1"/>
          </p:cNvSpPr>
          <p:nvPr userDrawn="1"/>
        </p:nvSpPr>
        <p:spPr bwMode="auto">
          <a:xfrm>
            <a:off x="10331703" y="4162198"/>
            <a:ext cx="529468" cy="529537"/>
          </a:xfrm>
          <a:custGeom>
            <a:avLst/>
            <a:gdLst>
              <a:gd name="T0" fmla="*/ 168 w 176"/>
              <a:gd name="T1" fmla="*/ 4 h 176"/>
              <a:gd name="T2" fmla="*/ 8 w 176"/>
              <a:gd name="T3" fmla="*/ 4 h 176"/>
              <a:gd name="T4" fmla="*/ 0 w 176"/>
              <a:gd name="T5" fmla="*/ 20 h 176"/>
              <a:gd name="T6" fmla="*/ 8 w 176"/>
              <a:gd name="T7" fmla="*/ 172 h 176"/>
              <a:gd name="T8" fmla="*/ 168 w 176"/>
              <a:gd name="T9" fmla="*/ 172 h 176"/>
              <a:gd name="T10" fmla="*/ 176 w 176"/>
              <a:gd name="T11" fmla="*/ 20 h 176"/>
              <a:gd name="T12" fmla="*/ 80 w 176"/>
              <a:gd name="T13" fmla="*/ 168 h 176"/>
              <a:gd name="T14" fmla="*/ 96 w 176"/>
              <a:gd name="T15" fmla="*/ 168 h 176"/>
              <a:gd name="T16" fmla="*/ 104 w 176"/>
              <a:gd name="T17" fmla="*/ 124 h 176"/>
              <a:gd name="T18" fmla="*/ 72 w 176"/>
              <a:gd name="T19" fmla="*/ 124 h 176"/>
              <a:gd name="T20" fmla="*/ 16 w 176"/>
              <a:gd name="T21" fmla="*/ 24 h 176"/>
              <a:gd name="T22" fmla="*/ 160 w 176"/>
              <a:gd name="T23" fmla="*/ 16 h 176"/>
              <a:gd name="T24" fmla="*/ 160 w 176"/>
              <a:gd name="T25" fmla="*/ 8 h 176"/>
              <a:gd name="T26" fmla="*/ 140 w 176"/>
              <a:gd name="T27" fmla="*/ 72 h 176"/>
              <a:gd name="T28" fmla="*/ 140 w 176"/>
              <a:gd name="T29" fmla="*/ 40 h 176"/>
              <a:gd name="T30" fmla="*/ 112 w 176"/>
              <a:gd name="T31" fmla="*/ 68 h 176"/>
              <a:gd name="T32" fmla="*/ 136 w 176"/>
              <a:gd name="T33" fmla="*/ 48 h 176"/>
              <a:gd name="T34" fmla="*/ 120 w 176"/>
              <a:gd name="T35" fmla="*/ 48 h 176"/>
              <a:gd name="T36" fmla="*/ 64 w 176"/>
              <a:gd name="T37" fmla="*/ 68 h 176"/>
              <a:gd name="T38" fmla="*/ 36 w 176"/>
              <a:gd name="T39" fmla="*/ 40 h 176"/>
              <a:gd name="T40" fmla="*/ 36 w 176"/>
              <a:gd name="T41" fmla="*/ 72 h 176"/>
              <a:gd name="T42" fmla="*/ 56 w 176"/>
              <a:gd name="T43" fmla="*/ 64 h 176"/>
              <a:gd name="T44" fmla="*/ 36 w 176"/>
              <a:gd name="T45" fmla="*/ 112 h 176"/>
              <a:gd name="T46" fmla="*/ 64 w 176"/>
              <a:gd name="T47" fmla="*/ 84 h 176"/>
              <a:gd name="T48" fmla="*/ 32 w 176"/>
              <a:gd name="T49" fmla="*/ 84 h 176"/>
              <a:gd name="T50" fmla="*/ 40 w 176"/>
              <a:gd name="T51" fmla="*/ 88 h 176"/>
              <a:gd name="T52" fmla="*/ 40 w 176"/>
              <a:gd name="T53" fmla="*/ 104 h 176"/>
              <a:gd name="T54" fmla="*/ 140 w 176"/>
              <a:gd name="T55" fmla="*/ 112 h 176"/>
              <a:gd name="T56" fmla="*/ 140 w 176"/>
              <a:gd name="T57" fmla="*/ 80 h 176"/>
              <a:gd name="T58" fmla="*/ 112 w 176"/>
              <a:gd name="T59" fmla="*/ 108 h 176"/>
              <a:gd name="T60" fmla="*/ 136 w 176"/>
              <a:gd name="T61" fmla="*/ 88 h 176"/>
              <a:gd name="T62" fmla="*/ 120 w 176"/>
              <a:gd name="T63" fmla="*/ 88 h 176"/>
              <a:gd name="T64" fmla="*/ 64 w 176"/>
              <a:gd name="T65" fmla="*/ 148 h 176"/>
              <a:gd name="T66" fmla="*/ 36 w 176"/>
              <a:gd name="T67" fmla="*/ 120 h 176"/>
              <a:gd name="T68" fmla="*/ 36 w 176"/>
              <a:gd name="T69" fmla="*/ 152 h 176"/>
              <a:gd name="T70" fmla="*/ 56 w 176"/>
              <a:gd name="T71" fmla="*/ 144 h 176"/>
              <a:gd name="T72" fmla="*/ 76 w 176"/>
              <a:gd name="T73" fmla="*/ 72 h 176"/>
              <a:gd name="T74" fmla="*/ 104 w 176"/>
              <a:gd name="T75" fmla="*/ 44 h 176"/>
              <a:gd name="T76" fmla="*/ 72 w 176"/>
              <a:gd name="T77" fmla="*/ 44 h 176"/>
              <a:gd name="T78" fmla="*/ 80 w 176"/>
              <a:gd name="T79" fmla="*/ 48 h 176"/>
              <a:gd name="T80" fmla="*/ 80 w 176"/>
              <a:gd name="T81" fmla="*/ 64 h 176"/>
              <a:gd name="T82" fmla="*/ 140 w 176"/>
              <a:gd name="T83" fmla="*/ 152 h 176"/>
              <a:gd name="T84" fmla="*/ 140 w 176"/>
              <a:gd name="T85" fmla="*/ 120 h 176"/>
              <a:gd name="T86" fmla="*/ 112 w 176"/>
              <a:gd name="T87" fmla="*/ 148 h 176"/>
              <a:gd name="T88" fmla="*/ 136 w 176"/>
              <a:gd name="T89" fmla="*/ 128 h 176"/>
              <a:gd name="T90" fmla="*/ 120 w 176"/>
              <a:gd name="T91" fmla="*/ 128 h 176"/>
              <a:gd name="T92" fmla="*/ 104 w 176"/>
              <a:gd name="T93" fmla="*/ 108 h 176"/>
              <a:gd name="T94" fmla="*/ 76 w 176"/>
              <a:gd name="T95" fmla="*/ 80 h 176"/>
              <a:gd name="T96" fmla="*/ 76 w 176"/>
              <a:gd name="T97" fmla="*/ 112 h 176"/>
              <a:gd name="T98" fmla="*/ 96 w 176"/>
              <a:gd name="T99" fmla="*/ 10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76">
                <a:moveTo>
                  <a:pt x="172" y="16"/>
                </a:moveTo>
                <a:cubicBezTo>
                  <a:pt x="168" y="16"/>
                  <a:pt x="168" y="16"/>
                  <a:pt x="168" y="16"/>
                </a:cubicBezTo>
                <a:cubicBezTo>
                  <a:pt x="168" y="4"/>
                  <a:pt x="168" y="4"/>
                  <a:pt x="168" y="4"/>
                </a:cubicBezTo>
                <a:cubicBezTo>
                  <a:pt x="168" y="2"/>
                  <a:pt x="166" y="0"/>
                  <a:pt x="164" y="0"/>
                </a:cubicBezTo>
                <a:cubicBezTo>
                  <a:pt x="12" y="0"/>
                  <a:pt x="12" y="0"/>
                  <a:pt x="12" y="0"/>
                </a:cubicBezTo>
                <a:cubicBezTo>
                  <a:pt x="10" y="0"/>
                  <a:pt x="8" y="2"/>
                  <a:pt x="8" y="4"/>
                </a:cubicBezTo>
                <a:cubicBezTo>
                  <a:pt x="8" y="16"/>
                  <a:pt x="8" y="16"/>
                  <a:pt x="8" y="16"/>
                </a:cubicBezTo>
                <a:cubicBezTo>
                  <a:pt x="4" y="16"/>
                  <a:pt x="4" y="16"/>
                  <a:pt x="4" y="16"/>
                </a:cubicBezTo>
                <a:cubicBezTo>
                  <a:pt x="2" y="16"/>
                  <a:pt x="0" y="18"/>
                  <a:pt x="0" y="20"/>
                </a:cubicBezTo>
                <a:cubicBezTo>
                  <a:pt x="0" y="22"/>
                  <a:pt x="2" y="24"/>
                  <a:pt x="4" y="24"/>
                </a:cubicBezTo>
                <a:cubicBezTo>
                  <a:pt x="8" y="24"/>
                  <a:pt x="8" y="24"/>
                  <a:pt x="8" y="24"/>
                </a:cubicBezTo>
                <a:cubicBezTo>
                  <a:pt x="8" y="172"/>
                  <a:pt x="8" y="172"/>
                  <a:pt x="8" y="172"/>
                </a:cubicBezTo>
                <a:cubicBezTo>
                  <a:pt x="8" y="174"/>
                  <a:pt x="10" y="176"/>
                  <a:pt x="12" y="176"/>
                </a:cubicBezTo>
                <a:cubicBezTo>
                  <a:pt x="164" y="176"/>
                  <a:pt x="164" y="176"/>
                  <a:pt x="164" y="176"/>
                </a:cubicBezTo>
                <a:cubicBezTo>
                  <a:pt x="166" y="176"/>
                  <a:pt x="168" y="174"/>
                  <a:pt x="168" y="172"/>
                </a:cubicBezTo>
                <a:cubicBezTo>
                  <a:pt x="168" y="24"/>
                  <a:pt x="168" y="24"/>
                  <a:pt x="168" y="24"/>
                </a:cubicBezTo>
                <a:cubicBezTo>
                  <a:pt x="172" y="24"/>
                  <a:pt x="172" y="24"/>
                  <a:pt x="172" y="24"/>
                </a:cubicBezTo>
                <a:cubicBezTo>
                  <a:pt x="174" y="24"/>
                  <a:pt x="176" y="22"/>
                  <a:pt x="176" y="20"/>
                </a:cubicBezTo>
                <a:cubicBezTo>
                  <a:pt x="176" y="18"/>
                  <a:pt x="174" y="16"/>
                  <a:pt x="172" y="16"/>
                </a:cubicBezTo>
                <a:close/>
                <a:moveTo>
                  <a:pt x="96" y="168"/>
                </a:moveTo>
                <a:cubicBezTo>
                  <a:pt x="80" y="168"/>
                  <a:pt x="80" y="168"/>
                  <a:pt x="80" y="168"/>
                </a:cubicBezTo>
                <a:cubicBezTo>
                  <a:pt x="80" y="128"/>
                  <a:pt x="80" y="128"/>
                  <a:pt x="80" y="128"/>
                </a:cubicBezTo>
                <a:cubicBezTo>
                  <a:pt x="96" y="128"/>
                  <a:pt x="96" y="128"/>
                  <a:pt x="96" y="128"/>
                </a:cubicBezTo>
                <a:lnTo>
                  <a:pt x="96" y="168"/>
                </a:lnTo>
                <a:close/>
                <a:moveTo>
                  <a:pt x="160" y="168"/>
                </a:moveTo>
                <a:cubicBezTo>
                  <a:pt x="104" y="168"/>
                  <a:pt x="104" y="168"/>
                  <a:pt x="104" y="168"/>
                </a:cubicBezTo>
                <a:cubicBezTo>
                  <a:pt x="104" y="124"/>
                  <a:pt x="104" y="124"/>
                  <a:pt x="104" y="124"/>
                </a:cubicBezTo>
                <a:cubicBezTo>
                  <a:pt x="104" y="122"/>
                  <a:pt x="102" y="120"/>
                  <a:pt x="100" y="120"/>
                </a:cubicBezTo>
                <a:cubicBezTo>
                  <a:pt x="76" y="120"/>
                  <a:pt x="76" y="120"/>
                  <a:pt x="76" y="120"/>
                </a:cubicBezTo>
                <a:cubicBezTo>
                  <a:pt x="74" y="120"/>
                  <a:pt x="72" y="122"/>
                  <a:pt x="72" y="124"/>
                </a:cubicBezTo>
                <a:cubicBezTo>
                  <a:pt x="72" y="168"/>
                  <a:pt x="72" y="168"/>
                  <a:pt x="72" y="168"/>
                </a:cubicBezTo>
                <a:cubicBezTo>
                  <a:pt x="16" y="168"/>
                  <a:pt x="16" y="168"/>
                  <a:pt x="16" y="168"/>
                </a:cubicBezTo>
                <a:cubicBezTo>
                  <a:pt x="16" y="24"/>
                  <a:pt x="16" y="24"/>
                  <a:pt x="16" y="24"/>
                </a:cubicBezTo>
                <a:cubicBezTo>
                  <a:pt x="160" y="24"/>
                  <a:pt x="160" y="24"/>
                  <a:pt x="160" y="24"/>
                </a:cubicBezTo>
                <a:lnTo>
                  <a:pt x="160" y="168"/>
                </a:lnTo>
                <a:close/>
                <a:moveTo>
                  <a:pt x="160" y="16"/>
                </a:moveTo>
                <a:cubicBezTo>
                  <a:pt x="16" y="16"/>
                  <a:pt x="16" y="16"/>
                  <a:pt x="16" y="16"/>
                </a:cubicBezTo>
                <a:cubicBezTo>
                  <a:pt x="16" y="8"/>
                  <a:pt x="16" y="8"/>
                  <a:pt x="16" y="8"/>
                </a:cubicBezTo>
                <a:cubicBezTo>
                  <a:pt x="160" y="8"/>
                  <a:pt x="160" y="8"/>
                  <a:pt x="160" y="8"/>
                </a:cubicBezTo>
                <a:lnTo>
                  <a:pt x="160" y="16"/>
                </a:lnTo>
                <a:close/>
                <a:moveTo>
                  <a:pt x="116" y="72"/>
                </a:moveTo>
                <a:cubicBezTo>
                  <a:pt x="140" y="72"/>
                  <a:pt x="140" y="72"/>
                  <a:pt x="140" y="72"/>
                </a:cubicBezTo>
                <a:cubicBezTo>
                  <a:pt x="142" y="72"/>
                  <a:pt x="144" y="70"/>
                  <a:pt x="144" y="68"/>
                </a:cubicBezTo>
                <a:cubicBezTo>
                  <a:pt x="144" y="44"/>
                  <a:pt x="144" y="44"/>
                  <a:pt x="144" y="44"/>
                </a:cubicBezTo>
                <a:cubicBezTo>
                  <a:pt x="144" y="42"/>
                  <a:pt x="142" y="40"/>
                  <a:pt x="140" y="40"/>
                </a:cubicBezTo>
                <a:cubicBezTo>
                  <a:pt x="116" y="40"/>
                  <a:pt x="116" y="40"/>
                  <a:pt x="116" y="40"/>
                </a:cubicBezTo>
                <a:cubicBezTo>
                  <a:pt x="114" y="40"/>
                  <a:pt x="112" y="42"/>
                  <a:pt x="112" y="44"/>
                </a:cubicBezTo>
                <a:cubicBezTo>
                  <a:pt x="112" y="68"/>
                  <a:pt x="112" y="68"/>
                  <a:pt x="112" y="68"/>
                </a:cubicBezTo>
                <a:cubicBezTo>
                  <a:pt x="112" y="70"/>
                  <a:pt x="114" y="72"/>
                  <a:pt x="116" y="72"/>
                </a:cubicBezTo>
                <a:close/>
                <a:moveTo>
                  <a:pt x="120" y="48"/>
                </a:moveTo>
                <a:cubicBezTo>
                  <a:pt x="136" y="48"/>
                  <a:pt x="136" y="48"/>
                  <a:pt x="136" y="48"/>
                </a:cubicBezTo>
                <a:cubicBezTo>
                  <a:pt x="136" y="64"/>
                  <a:pt x="136" y="64"/>
                  <a:pt x="136" y="64"/>
                </a:cubicBezTo>
                <a:cubicBezTo>
                  <a:pt x="120" y="64"/>
                  <a:pt x="120" y="64"/>
                  <a:pt x="120" y="64"/>
                </a:cubicBezTo>
                <a:lnTo>
                  <a:pt x="120" y="48"/>
                </a:lnTo>
                <a:close/>
                <a:moveTo>
                  <a:pt x="36" y="72"/>
                </a:moveTo>
                <a:cubicBezTo>
                  <a:pt x="60" y="72"/>
                  <a:pt x="60" y="72"/>
                  <a:pt x="60" y="72"/>
                </a:cubicBezTo>
                <a:cubicBezTo>
                  <a:pt x="62" y="72"/>
                  <a:pt x="64" y="70"/>
                  <a:pt x="64" y="68"/>
                </a:cubicBezTo>
                <a:cubicBezTo>
                  <a:pt x="64" y="44"/>
                  <a:pt x="64" y="44"/>
                  <a:pt x="64" y="44"/>
                </a:cubicBezTo>
                <a:cubicBezTo>
                  <a:pt x="64" y="42"/>
                  <a:pt x="62" y="40"/>
                  <a:pt x="60" y="40"/>
                </a:cubicBezTo>
                <a:cubicBezTo>
                  <a:pt x="36" y="40"/>
                  <a:pt x="36" y="40"/>
                  <a:pt x="36" y="40"/>
                </a:cubicBezTo>
                <a:cubicBezTo>
                  <a:pt x="34" y="40"/>
                  <a:pt x="32" y="42"/>
                  <a:pt x="32" y="44"/>
                </a:cubicBezTo>
                <a:cubicBezTo>
                  <a:pt x="32" y="68"/>
                  <a:pt x="32" y="68"/>
                  <a:pt x="32" y="68"/>
                </a:cubicBezTo>
                <a:cubicBezTo>
                  <a:pt x="32" y="70"/>
                  <a:pt x="34" y="72"/>
                  <a:pt x="36" y="72"/>
                </a:cubicBezTo>
                <a:close/>
                <a:moveTo>
                  <a:pt x="40" y="48"/>
                </a:moveTo>
                <a:cubicBezTo>
                  <a:pt x="56" y="48"/>
                  <a:pt x="56" y="48"/>
                  <a:pt x="56" y="48"/>
                </a:cubicBezTo>
                <a:cubicBezTo>
                  <a:pt x="56" y="64"/>
                  <a:pt x="56" y="64"/>
                  <a:pt x="56" y="64"/>
                </a:cubicBezTo>
                <a:cubicBezTo>
                  <a:pt x="40" y="64"/>
                  <a:pt x="40" y="64"/>
                  <a:pt x="40" y="64"/>
                </a:cubicBezTo>
                <a:lnTo>
                  <a:pt x="40" y="48"/>
                </a:lnTo>
                <a:close/>
                <a:moveTo>
                  <a:pt x="36" y="112"/>
                </a:moveTo>
                <a:cubicBezTo>
                  <a:pt x="60" y="112"/>
                  <a:pt x="60" y="112"/>
                  <a:pt x="60" y="112"/>
                </a:cubicBezTo>
                <a:cubicBezTo>
                  <a:pt x="62" y="112"/>
                  <a:pt x="64" y="110"/>
                  <a:pt x="64" y="108"/>
                </a:cubicBezTo>
                <a:cubicBezTo>
                  <a:pt x="64" y="84"/>
                  <a:pt x="64" y="84"/>
                  <a:pt x="64" y="84"/>
                </a:cubicBezTo>
                <a:cubicBezTo>
                  <a:pt x="64" y="82"/>
                  <a:pt x="62" y="80"/>
                  <a:pt x="60" y="80"/>
                </a:cubicBezTo>
                <a:cubicBezTo>
                  <a:pt x="36" y="80"/>
                  <a:pt x="36" y="80"/>
                  <a:pt x="36" y="80"/>
                </a:cubicBezTo>
                <a:cubicBezTo>
                  <a:pt x="34" y="80"/>
                  <a:pt x="32" y="82"/>
                  <a:pt x="32" y="84"/>
                </a:cubicBezTo>
                <a:cubicBezTo>
                  <a:pt x="32" y="108"/>
                  <a:pt x="32" y="108"/>
                  <a:pt x="32" y="108"/>
                </a:cubicBezTo>
                <a:cubicBezTo>
                  <a:pt x="32" y="110"/>
                  <a:pt x="34" y="112"/>
                  <a:pt x="36" y="112"/>
                </a:cubicBezTo>
                <a:close/>
                <a:moveTo>
                  <a:pt x="40" y="88"/>
                </a:moveTo>
                <a:cubicBezTo>
                  <a:pt x="56" y="88"/>
                  <a:pt x="56" y="88"/>
                  <a:pt x="56" y="88"/>
                </a:cubicBezTo>
                <a:cubicBezTo>
                  <a:pt x="56" y="104"/>
                  <a:pt x="56" y="104"/>
                  <a:pt x="56" y="104"/>
                </a:cubicBezTo>
                <a:cubicBezTo>
                  <a:pt x="40" y="104"/>
                  <a:pt x="40" y="104"/>
                  <a:pt x="40" y="104"/>
                </a:cubicBezTo>
                <a:lnTo>
                  <a:pt x="40" y="88"/>
                </a:lnTo>
                <a:close/>
                <a:moveTo>
                  <a:pt x="116" y="112"/>
                </a:moveTo>
                <a:cubicBezTo>
                  <a:pt x="140" y="112"/>
                  <a:pt x="140" y="112"/>
                  <a:pt x="140" y="112"/>
                </a:cubicBezTo>
                <a:cubicBezTo>
                  <a:pt x="142" y="112"/>
                  <a:pt x="144" y="110"/>
                  <a:pt x="144" y="108"/>
                </a:cubicBezTo>
                <a:cubicBezTo>
                  <a:pt x="144" y="84"/>
                  <a:pt x="144" y="84"/>
                  <a:pt x="144" y="84"/>
                </a:cubicBezTo>
                <a:cubicBezTo>
                  <a:pt x="144" y="82"/>
                  <a:pt x="142" y="80"/>
                  <a:pt x="140" y="80"/>
                </a:cubicBezTo>
                <a:cubicBezTo>
                  <a:pt x="116" y="80"/>
                  <a:pt x="116" y="80"/>
                  <a:pt x="116" y="80"/>
                </a:cubicBezTo>
                <a:cubicBezTo>
                  <a:pt x="114" y="80"/>
                  <a:pt x="112" y="82"/>
                  <a:pt x="112" y="84"/>
                </a:cubicBezTo>
                <a:cubicBezTo>
                  <a:pt x="112" y="108"/>
                  <a:pt x="112" y="108"/>
                  <a:pt x="112" y="108"/>
                </a:cubicBezTo>
                <a:cubicBezTo>
                  <a:pt x="112" y="110"/>
                  <a:pt x="114" y="112"/>
                  <a:pt x="116" y="112"/>
                </a:cubicBezTo>
                <a:close/>
                <a:moveTo>
                  <a:pt x="120" y="88"/>
                </a:moveTo>
                <a:cubicBezTo>
                  <a:pt x="136" y="88"/>
                  <a:pt x="136" y="88"/>
                  <a:pt x="136" y="88"/>
                </a:cubicBezTo>
                <a:cubicBezTo>
                  <a:pt x="136" y="104"/>
                  <a:pt x="136" y="104"/>
                  <a:pt x="136" y="104"/>
                </a:cubicBezTo>
                <a:cubicBezTo>
                  <a:pt x="120" y="104"/>
                  <a:pt x="120" y="104"/>
                  <a:pt x="120" y="104"/>
                </a:cubicBezTo>
                <a:lnTo>
                  <a:pt x="120" y="88"/>
                </a:lnTo>
                <a:close/>
                <a:moveTo>
                  <a:pt x="36" y="152"/>
                </a:moveTo>
                <a:cubicBezTo>
                  <a:pt x="60" y="152"/>
                  <a:pt x="60" y="152"/>
                  <a:pt x="60" y="152"/>
                </a:cubicBezTo>
                <a:cubicBezTo>
                  <a:pt x="62" y="152"/>
                  <a:pt x="64" y="150"/>
                  <a:pt x="64" y="148"/>
                </a:cubicBezTo>
                <a:cubicBezTo>
                  <a:pt x="64" y="124"/>
                  <a:pt x="64" y="124"/>
                  <a:pt x="64" y="124"/>
                </a:cubicBezTo>
                <a:cubicBezTo>
                  <a:pt x="64" y="122"/>
                  <a:pt x="62" y="120"/>
                  <a:pt x="60" y="120"/>
                </a:cubicBezTo>
                <a:cubicBezTo>
                  <a:pt x="36" y="120"/>
                  <a:pt x="36" y="120"/>
                  <a:pt x="36" y="120"/>
                </a:cubicBezTo>
                <a:cubicBezTo>
                  <a:pt x="34" y="120"/>
                  <a:pt x="32" y="122"/>
                  <a:pt x="32" y="124"/>
                </a:cubicBezTo>
                <a:cubicBezTo>
                  <a:pt x="32" y="148"/>
                  <a:pt x="32" y="148"/>
                  <a:pt x="32" y="148"/>
                </a:cubicBezTo>
                <a:cubicBezTo>
                  <a:pt x="32" y="150"/>
                  <a:pt x="34" y="152"/>
                  <a:pt x="36" y="152"/>
                </a:cubicBezTo>
                <a:close/>
                <a:moveTo>
                  <a:pt x="40" y="128"/>
                </a:moveTo>
                <a:cubicBezTo>
                  <a:pt x="56" y="128"/>
                  <a:pt x="56" y="128"/>
                  <a:pt x="56" y="128"/>
                </a:cubicBezTo>
                <a:cubicBezTo>
                  <a:pt x="56" y="144"/>
                  <a:pt x="56" y="144"/>
                  <a:pt x="56" y="144"/>
                </a:cubicBezTo>
                <a:cubicBezTo>
                  <a:pt x="40" y="144"/>
                  <a:pt x="40" y="144"/>
                  <a:pt x="40" y="144"/>
                </a:cubicBezTo>
                <a:lnTo>
                  <a:pt x="40" y="128"/>
                </a:lnTo>
                <a:close/>
                <a:moveTo>
                  <a:pt x="76" y="72"/>
                </a:moveTo>
                <a:cubicBezTo>
                  <a:pt x="100" y="72"/>
                  <a:pt x="100" y="72"/>
                  <a:pt x="100" y="72"/>
                </a:cubicBezTo>
                <a:cubicBezTo>
                  <a:pt x="102" y="72"/>
                  <a:pt x="104" y="70"/>
                  <a:pt x="104" y="68"/>
                </a:cubicBezTo>
                <a:cubicBezTo>
                  <a:pt x="104" y="44"/>
                  <a:pt x="104" y="44"/>
                  <a:pt x="104" y="44"/>
                </a:cubicBezTo>
                <a:cubicBezTo>
                  <a:pt x="104" y="42"/>
                  <a:pt x="102" y="40"/>
                  <a:pt x="100" y="40"/>
                </a:cubicBezTo>
                <a:cubicBezTo>
                  <a:pt x="76" y="40"/>
                  <a:pt x="76" y="40"/>
                  <a:pt x="76" y="40"/>
                </a:cubicBezTo>
                <a:cubicBezTo>
                  <a:pt x="74" y="40"/>
                  <a:pt x="72" y="42"/>
                  <a:pt x="72" y="44"/>
                </a:cubicBezTo>
                <a:cubicBezTo>
                  <a:pt x="72" y="68"/>
                  <a:pt x="72" y="68"/>
                  <a:pt x="72" y="68"/>
                </a:cubicBezTo>
                <a:cubicBezTo>
                  <a:pt x="72" y="70"/>
                  <a:pt x="74" y="72"/>
                  <a:pt x="76" y="72"/>
                </a:cubicBezTo>
                <a:close/>
                <a:moveTo>
                  <a:pt x="80" y="48"/>
                </a:moveTo>
                <a:cubicBezTo>
                  <a:pt x="96" y="48"/>
                  <a:pt x="96" y="48"/>
                  <a:pt x="96" y="48"/>
                </a:cubicBezTo>
                <a:cubicBezTo>
                  <a:pt x="96" y="64"/>
                  <a:pt x="96" y="64"/>
                  <a:pt x="96" y="64"/>
                </a:cubicBezTo>
                <a:cubicBezTo>
                  <a:pt x="80" y="64"/>
                  <a:pt x="80" y="64"/>
                  <a:pt x="80" y="64"/>
                </a:cubicBezTo>
                <a:lnTo>
                  <a:pt x="80" y="48"/>
                </a:lnTo>
                <a:close/>
                <a:moveTo>
                  <a:pt x="116" y="152"/>
                </a:moveTo>
                <a:cubicBezTo>
                  <a:pt x="140" y="152"/>
                  <a:pt x="140" y="152"/>
                  <a:pt x="140" y="152"/>
                </a:cubicBezTo>
                <a:cubicBezTo>
                  <a:pt x="142" y="152"/>
                  <a:pt x="144" y="150"/>
                  <a:pt x="144" y="148"/>
                </a:cubicBezTo>
                <a:cubicBezTo>
                  <a:pt x="144" y="124"/>
                  <a:pt x="144" y="124"/>
                  <a:pt x="144" y="124"/>
                </a:cubicBezTo>
                <a:cubicBezTo>
                  <a:pt x="144" y="122"/>
                  <a:pt x="142" y="120"/>
                  <a:pt x="140" y="120"/>
                </a:cubicBezTo>
                <a:cubicBezTo>
                  <a:pt x="116" y="120"/>
                  <a:pt x="116" y="120"/>
                  <a:pt x="116" y="120"/>
                </a:cubicBezTo>
                <a:cubicBezTo>
                  <a:pt x="114" y="120"/>
                  <a:pt x="112" y="122"/>
                  <a:pt x="112" y="124"/>
                </a:cubicBezTo>
                <a:cubicBezTo>
                  <a:pt x="112" y="148"/>
                  <a:pt x="112" y="148"/>
                  <a:pt x="112" y="148"/>
                </a:cubicBezTo>
                <a:cubicBezTo>
                  <a:pt x="112" y="150"/>
                  <a:pt x="114" y="152"/>
                  <a:pt x="116" y="152"/>
                </a:cubicBezTo>
                <a:close/>
                <a:moveTo>
                  <a:pt x="120" y="128"/>
                </a:moveTo>
                <a:cubicBezTo>
                  <a:pt x="136" y="128"/>
                  <a:pt x="136" y="128"/>
                  <a:pt x="136" y="128"/>
                </a:cubicBezTo>
                <a:cubicBezTo>
                  <a:pt x="136" y="144"/>
                  <a:pt x="136" y="144"/>
                  <a:pt x="136" y="144"/>
                </a:cubicBezTo>
                <a:cubicBezTo>
                  <a:pt x="120" y="144"/>
                  <a:pt x="120" y="144"/>
                  <a:pt x="120" y="144"/>
                </a:cubicBezTo>
                <a:lnTo>
                  <a:pt x="120" y="128"/>
                </a:lnTo>
                <a:close/>
                <a:moveTo>
                  <a:pt x="76" y="112"/>
                </a:moveTo>
                <a:cubicBezTo>
                  <a:pt x="100" y="112"/>
                  <a:pt x="100" y="112"/>
                  <a:pt x="100" y="112"/>
                </a:cubicBezTo>
                <a:cubicBezTo>
                  <a:pt x="102" y="112"/>
                  <a:pt x="104" y="110"/>
                  <a:pt x="104" y="108"/>
                </a:cubicBezTo>
                <a:cubicBezTo>
                  <a:pt x="104" y="84"/>
                  <a:pt x="104" y="84"/>
                  <a:pt x="104" y="84"/>
                </a:cubicBezTo>
                <a:cubicBezTo>
                  <a:pt x="104" y="82"/>
                  <a:pt x="102" y="80"/>
                  <a:pt x="100" y="80"/>
                </a:cubicBezTo>
                <a:cubicBezTo>
                  <a:pt x="76" y="80"/>
                  <a:pt x="76" y="80"/>
                  <a:pt x="76" y="80"/>
                </a:cubicBezTo>
                <a:cubicBezTo>
                  <a:pt x="74" y="80"/>
                  <a:pt x="72" y="82"/>
                  <a:pt x="72" y="84"/>
                </a:cubicBezTo>
                <a:cubicBezTo>
                  <a:pt x="72" y="108"/>
                  <a:pt x="72" y="108"/>
                  <a:pt x="72" y="108"/>
                </a:cubicBezTo>
                <a:cubicBezTo>
                  <a:pt x="72" y="110"/>
                  <a:pt x="74" y="112"/>
                  <a:pt x="76" y="112"/>
                </a:cubicBezTo>
                <a:close/>
                <a:moveTo>
                  <a:pt x="80" y="88"/>
                </a:moveTo>
                <a:cubicBezTo>
                  <a:pt x="96" y="88"/>
                  <a:pt x="96" y="88"/>
                  <a:pt x="96" y="88"/>
                </a:cubicBezTo>
                <a:cubicBezTo>
                  <a:pt x="96" y="104"/>
                  <a:pt x="96" y="104"/>
                  <a:pt x="96" y="104"/>
                </a:cubicBezTo>
                <a:cubicBezTo>
                  <a:pt x="80" y="104"/>
                  <a:pt x="80" y="104"/>
                  <a:pt x="80" y="104"/>
                </a:cubicBezTo>
                <a:lnTo>
                  <a:pt x="80" y="88"/>
                </a:ln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 name="Freeform 500">
            <a:extLst>
              <a:ext uri="{FF2B5EF4-FFF2-40B4-BE49-F238E27FC236}">
                <a16:creationId xmlns:a16="http://schemas.microsoft.com/office/drawing/2014/main" id="{578DDD13-8341-4A7A-902D-0B6DF0060EB6}"/>
              </a:ext>
            </a:extLst>
          </p:cNvPr>
          <p:cNvSpPr>
            <a:spLocks noEditPoints="1"/>
          </p:cNvSpPr>
          <p:nvPr userDrawn="1"/>
        </p:nvSpPr>
        <p:spPr bwMode="auto">
          <a:xfrm>
            <a:off x="1330829" y="5192165"/>
            <a:ext cx="529468" cy="479113"/>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88862 h 440259"/>
              <a:gd name="T91" fmla="*/ 88862 h 440259"/>
              <a:gd name="T92" fmla="*/ 278945 h 440259"/>
              <a:gd name="T93" fmla="*/ 278945 h 440259"/>
              <a:gd name="T94" fmla="*/ 278945 h 440259"/>
              <a:gd name="T95" fmla="*/ 278945 h 440259"/>
              <a:gd name="T96" fmla="*/ 278945 h 440259"/>
              <a:gd name="T97" fmla="*/ 278945 h 440259"/>
              <a:gd name="T98" fmla="*/ 278945 h 440259"/>
              <a:gd name="T99" fmla="*/ 278945 h 440259"/>
              <a:gd name="T100" fmla="*/ 88862 h 440259"/>
              <a:gd name="T101" fmla="*/ 88862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 name="T110" fmla="*/ 88862 h 440259"/>
              <a:gd name="T111" fmla="*/ 88862 h 440259"/>
              <a:gd name="T112" fmla="*/ 278945 h 440259"/>
              <a:gd name="T113" fmla="*/ 278945 h 440259"/>
              <a:gd name="T114" fmla="*/ 278945 h 440259"/>
              <a:gd name="T115" fmla="*/ 278945 h 440259"/>
              <a:gd name="T116" fmla="*/ 278945 h 440259"/>
              <a:gd name="T117" fmla="*/ 278945 h 440259"/>
              <a:gd name="T118" fmla="*/ 278945 h 440259"/>
              <a:gd name="T119" fmla="*/ 278945 h 440259"/>
              <a:gd name="T120" fmla="*/ 278945 h 440259"/>
              <a:gd name="T121" fmla="*/ 278945 h 440259"/>
              <a:gd name="T122" fmla="*/ 278945 h 440259"/>
              <a:gd name="T12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60" h="3588">
                <a:moveTo>
                  <a:pt x="3831" y="636"/>
                </a:moveTo>
                <a:lnTo>
                  <a:pt x="3795" y="636"/>
                </a:lnTo>
                <a:lnTo>
                  <a:pt x="3795" y="129"/>
                </a:lnTo>
                <a:cubicBezTo>
                  <a:pt x="3795" y="58"/>
                  <a:pt x="3738" y="0"/>
                  <a:pt x="3667" y="0"/>
                </a:cubicBezTo>
                <a:lnTo>
                  <a:pt x="2512" y="0"/>
                </a:lnTo>
                <a:cubicBezTo>
                  <a:pt x="2441" y="0"/>
                  <a:pt x="2383" y="58"/>
                  <a:pt x="2383" y="129"/>
                </a:cubicBezTo>
                <a:lnTo>
                  <a:pt x="2383" y="636"/>
                </a:lnTo>
                <a:lnTo>
                  <a:pt x="2347" y="636"/>
                </a:lnTo>
                <a:cubicBezTo>
                  <a:pt x="2276" y="636"/>
                  <a:pt x="2219" y="694"/>
                  <a:pt x="2219" y="765"/>
                </a:cubicBezTo>
                <a:cubicBezTo>
                  <a:pt x="2219" y="836"/>
                  <a:pt x="2276" y="893"/>
                  <a:pt x="2347" y="893"/>
                </a:cubicBezTo>
                <a:lnTo>
                  <a:pt x="2450" y="893"/>
                </a:lnTo>
                <a:lnTo>
                  <a:pt x="2450" y="2029"/>
                </a:lnTo>
                <a:cubicBezTo>
                  <a:pt x="2450" y="2100"/>
                  <a:pt x="2508" y="2158"/>
                  <a:pt x="2579" y="2158"/>
                </a:cubicBezTo>
                <a:lnTo>
                  <a:pt x="2642" y="2158"/>
                </a:lnTo>
                <a:cubicBezTo>
                  <a:pt x="2582" y="2476"/>
                  <a:pt x="2302" y="2718"/>
                  <a:pt x="1966" y="2718"/>
                </a:cubicBezTo>
                <a:cubicBezTo>
                  <a:pt x="1587" y="2718"/>
                  <a:pt x="1278" y="2409"/>
                  <a:pt x="1278" y="2029"/>
                </a:cubicBezTo>
                <a:lnTo>
                  <a:pt x="1278" y="1417"/>
                </a:lnTo>
                <a:cubicBezTo>
                  <a:pt x="1278" y="1409"/>
                  <a:pt x="1277" y="1231"/>
                  <a:pt x="1188" y="1053"/>
                </a:cubicBezTo>
                <a:cubicBezTo>
                  <a:pt x="1102" y="881"/>
                  <a:pt x="919" y="675"/>
                  <a:pt x="537" y="675"/>
                </a:cubicBezTo>
                <a:lnTo>
                  <a:pt x="129" y="675"/>
                </a:lnTo>
                <a:cubicBezTo>
                  <a:pt x="58" y="675"/>
                  <a:pt x="0" y="733"/>
                  <a:pt x="0" y="804"/>
                </a:cubicBezTo>
                <a:cubicBezTo>
                  <a:pt x="0" y="875"/>
                  <a:pt x="58" y="932"/>
                  <a:pt x="129" y="932"/>
                </a:cubicBezTo>
                <a:lnTo>
                  <a:pt x="537" y="932"/>
                </a:lnTo>
                <a:cubicBezTo>
                  <a:pt x="738" y="932"/>
                  <a:pt x="875" y="1007"/>
                  <a:pt x="955" y="1161"/>
                </a:cubicBezTo>
                <a:cubicBezTo>
                  <a:pt x="1019" y="1285"/>
                  <a:pt x="1021" y="1416"/>
                  <a:pt x="1021" y="1417"/>
                </a:cubicBezTo>
                <a:lnTo>
                  <a:pt x="1021" y="1901"/>
                </a:lnTo>
                <a:lnTo>
                  <a:pt x="665" y="1901"/>
                </a:lnTo>
                <a:lnTo>
                  <a:pt x="665" y="1621"/>
                </a:lnTo>
                <a:cubicBezTo>
                  <a:pt x="665" y="1487"/>
                  <a:pt x="577" y="1288"/>
                  <a:pt x="333" y="1288"/>
                </a:cubicBezTo>
                <a:lnTo>
                  <a:pt x="129" y="1288"/>
                </a:lnTo>
                <a:cubicBezTo>
                  <a:pt x="58" y="1288"/>
                  <a:pt x="0" y="1346"/>
                  <a:pt x="0" y="1417"/>
                </a:cubicBezTo>
                <a:cubicBezTo>
                  <a:pt x="0" y="1488"/>
                  <a:pt x="58" y="1545"/>
                  <a:pt x="129" y="1545"/>
                </a:cubicBezTo>
                <a:lnTo>
                  <a:pt x="333" y="1545"/>
                </a:lnTo>
                <a:cubicBezTo>
                  <a:pt x="353" y="1545"/>
                  <a:pt x="406" y="1545"/>
                  <a:pt x="408" y="1622"/>
                </a:cubicBezTo>
                <a:lnTo>
                  <a:pt x="408" y="2029"/>
                </a:lnTo>
                <a:cubicBezTo>
                  <a:pt x="408" y="2029"/>
                  <a:pt x="408" y="2029"/>
                  <a:pt x="408" y="2029"/>
                </a:cubicBezTo>
                <a:cubicBezTo>
                  <a:pt x="408" y="2030"/>
                  <a:pt x="408" y="2030"/>
                  <a:pt x="408" y="2030"/>
                </a:cubicBezTo>
                <a:cubicBezTo>
                  <a:pt x="409" y="2889"/>
                  <a:pt x="1107" y="3588"/>
                  <a:pt x="1966" y="3588"/>
                </a:cubicBezTo>
                <a:cubicBezTo>
                  <a:pt x="2782" y="3588"/>
                  <a:pt x="3453" y="2957"/>
                  <a:pt x="3519" y="2158"/>
                </a:cubicBezTo>
                <a:lnTo>
                  <a:pt x="3600" y="2158"/>
                </a:lnTo>
                <a:cubicBezTo>
                  <a:pt x="3671" y="2158"/>
                  <a:pt x="3728" y="2100"/>
                  <a:pt x="3728" y="2029"/>
                </a:cubicBezTo>
                <a:lnTo>
                  <a:pt x="3728" y="893"/>
                </a:lnTo>
                <a:lnTo>
                  <a:pt x="3831" y="893"/>
                </a:lnTo>
                <a:cubicBezTo>
                  <a:pt x="3902" y="893"/>
                  <a:pt x="3960" y="836"/>
                  <a:pt x="3960" y="765"/>
                </a:cubicBezTo>
                <a:cubicBezTo>
                  <a:pt x="3960" y="694"/>
                  <a:pt x="3902" y="636"/>
                  <a:pt x="3831" y="636"/>
                </a:cubicBezTo>
                <a:close/>
                <a:moveTo>
                  <a:pt x="2707" y="1901"/>
                </a:moveTo>
                <a:lnTo>
                  <a:pt x="2707" y="932"/>
                </a:lnTo>
                <a:lnTo>
                  <a:pt x="3471" y="932"/>
                </a:lnTo>
                <a:lnTo>
                  <a:pt x="3471" y="1901"/>
                </a:lnTo>
                <a:lnTo>
                  <a:pt x="2707" y="1901"/>
                </a:lnTo>
                <a:close/>
                <a:moveTo>
                  <a:pt x="2641" y="257"/>
                </a:moveTo>
                <a:lnTo>
                  <a:pt x="3538" y="257"/>
                </a:lnTo>
                <a:lnTo>
                  <a:pt x="3538" y="636"/>
                </a:lnTo>
                <a:lnTo>
                  <a:pt x="2641" y="636"/>
                </a:lnTo>
                <a:lnTo>
                  <a:pt x="2641" y="257"/>
                </a:lnTo>
                <a:close/>
                <a:moveTo>
                  <a:pt x="1966" y="3331"/>
                </a:moveTo>
                <a:cubicBezTo>
                  <a:pt x="1292" y="3331"/>
                  <a:pt x="737" y="2815"/>
                  <a:pt x="672" y="2158"/>
                </a:cubicBezTo>
                <a:lnTo>
                  <a:pt x="1030" y="2158"/>
                </a:lnTo>
                <a:cubicBezTo>
                  <a:pt x="1093" y="2619"/>
                  <a:pt x="1489" y="2975"/>
                  <a:pt x="1966" y="2975"/>
                </a:cubicBezTo>
                <a:cubicBezTo>
                  <a:pt x="2444" y="2975"/>
                  <a:pt x="2840" y="2619"/>
                  <a:pt x="2903" y="2158"/>
                </a:cubicBezTo>
                <a:lnTo>
                  <a:pt x="3261" y="2158"/>
                </a:lnTo>
                <a:cubicBezTo>
                  <a:pt x="3196" y="2815"/>
                  <a:pt x="2640" y="3331"/>
                  <a:pt x="1966" y="3331"/>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6" name="Freeform 501">
            <a:extLst>
              <a:ext uri="{FF2B5EF4-FFF2-40B4-BE49-F238E27FC236}">
                <a16:creationId xmlns:a16="http://schemas.microsoft.com/office/drawing/2014/main" id="{A4DF7626-D781-4909-8779-B65D8A312420}"/>
              </a:ext>
            </a:extLst>
          </p:cNvPr>
          <p:cNvSpPr>
            <a:spLocks noEditPoints="1"/>
          </p:cNvSpPr>
          <p:nvPr userDrawn="1"/>
        </p:nvSpPr>
        <p:spPr bwMode="auto">
          <a:xfrm>
            <a:off x="2366357" y="5173743"/>
            <a:ext cx="454073" cy="515955"/>
          </a:xfrm>
          <a:custGeom>
            <a:avLst/>
            <a:gdLst>
              <a:gd name="T0" fmla="*/ 3666 w 3866"/>
              <a:gd name="T1" fmla="*/ 467 h 4400"/>
              <a:gd name="T2" fmla="*/ 3066 w 3866"/>
              <a:gd name="T3" fmla="*/ 467 h 4400"/>
              <a:gd name="T4" fmla="*/ 3066 w 3866"/>
              <a:gd name="T5" fmla="*/ 200 h 4400"/>
              <a:gd name="T6" fmla="*/ 2866 w 3866"/>
              <a:gd name="T7" fmla="*/ 0 h 4400"/>
              <a:gd name="T8" fmla="*/ 200 w 3866"/>
              <a:gd name="T9" fmla="*/ 0 h 4400"/>
              <a:gd name="T10" fmla="*/ 0 w 3866"/>
              <a:gd name="T11" fmla="*/ 200 h 4400"/>
              <a:gd name="T12" fmla="*/ 0 w 3866"/>
              <a:gd name="T13" fmla="*/ 1133 h 4400"/>
              <a:gd name="T14" fmla="*/ 200 w 3866"/>
              <a:gd name="T15" fmla="*/ 1333 h 4400"/>
              <a:gd name="T16" fmla="*/ 2866 w 3866"/>
              <a:gd name="T17" fmla="*/ 1333 h 4400"/>
              <a:gd name="T18" fmla="*/ 3066 w 3866"/>
              <a:gd name="T19" fmla="*/ 1133 h 4400"/>
              <a:gd name="T20" fmla="*/ 3066 w 3866"/>
              <a:gd name="T21" fmla="*/ 867 h 4400"/>
              <a:gd name="T22" fmla="*/ 3466 w 3866"/>
              <a:gd name="T23" fmla="*/ 867 h 4400"/>
              <a:gd name="T24" fmla="*/ 3466 w 3866"/>
              <a:gd name="T25" fmla="*/ 1501 h 4400"/>
              <a:gd name="T26" fmla="*/ 1496 w 3866"/>
              <a:gd name="T27" fmla="*/ 1870 h 4400"/>
              <a:gd name="T28" fmla="*/ 1333 w 3866"/>
              <a:gd name="T29" fmla="*/ 2067 h 4400"/>
              <a:gd name="T30" fmla="*/ 1333 w 3866"/>
              <a:gd name="T31" fmla="*/ 2667 h 4400"/>
              <a:gd name="T32" fmla="*/ 1133 w 3866"/>
              <a:gd name="T33" fmla="*/ 2667 h 4400"/>
              <a:gd name="T34" fmla="*/ 933 w 3866"/>
              <a:gd name="T35" fmla="*/ 2867 h 4400"/>
              <a:gd name="T36" fmla="*/ 933 w 3866"/>
              <a:gd name="T37" fmla="*/ 4200 h 4400"/>
              <a:gd name="T38" fmla="*/ 1133 w 3866"/>
              <a:gd name="T39" fmla="*/ 4400 h 4400"/>
              <a:gd name="T40" fmla="*/ 1933 w 3866"/>
              <a:gd name="T41" fmla="*/ 4400 h 4400"/>
              <a:gd name="T42" fmla="*/ 2133 w 3866"/>
              <a:gd name="T43" fmla="*/ 4200 h 4400"/>
              <a:gd name="T44" fmla="*/ 2133 w 3866"/>
              <a:gd name="T45" fmla="*/ 2867 h 4400"/>
              <a:gd name="T46" fmla="*/ 1933 w 3866"/>
              <a:gd name="T47" fmla="*/ 2667 h 4400"/>
              <a:gd name="T48" fmla="*/ 1733 w 3866"/>
              <a:gd name="T49" fmla="*/ 2667 h 4400"/>
              <a:gd name="T50" fmla="*/ 1733 w 3866"/>
              <a:gd name="T51" fmla="*/ 2233 h 4400"/>
              <a:gd name="T52" fmla="*/ 3703 w 3866"/>
              <a:gd name="T53" fmla="*/ 1863 h 4400"/>
              <a:gd name="T54" fmla="*/ 3866 w 3866"/>
              <a:gd name="T55" fmla="*/ 1667 h 4400"/>
              <a:gd name="T56" fmla="*/ 3866 w 3866"/>
              <a:gd name="T57" fmla="*/ 667 h 4400"/>
              <a:gd name="T58" fmla="*/ 3666 w 3866"/>
              <a:gd name="T59" fmla="*/ 467 h 4400"/>
              <a:gd name="T60" fmla="*/ 2666 w 3866"/>
              <a:gd name="T61" fmla="*/ 933 h 4400"/>
              <a:gd name="T62" fmla="*/ 400 w 3866"/>
              <a:gd name="T63" fmla="*/ 933 h 4400"/>
              <a:gd name="T64" fmla="*/ 400 w 3866"/>
              <a:gd name="T65" fmla="*/ 400 h 4400"/>
              <a:gd name="T66" fmla="*/ 2666 w 3866"/>
              <a:gd name="T67" fmla="*/ 400 h 4400"/>
              <a:gd name="T68" fmla="*/ 2666 w 3866"/>
              <a:gd name="T69" fmla="*/ 933 h 4400"/>
              <a:gd name="T70" fmla="*/ 1733 w 3866"/>
              <a:gd name="T71" fmla="*/ 4000 h 4400"/>
              <a:gd name="T72" fmla="*/ 1333 w 3866"/>
              <a:gd name="T73" fmla="*/ 4000 h 4400"/>
              <a:gd name="T74" fmla="*/ 1333 w 3866"/>
              <a:gd name="T75" fmla="*/ 3067 h 4400"/>
              <a:gd name="T76" fmla="*/ 1733 w 3866"/>
              <a:gd name="T77" fmla="*/ 3067 h 4400"/>
              <a:gd name="T78" fmla="*/ 1733 w 3866"/>
              <a:gd name="T79" fmla="*/ 4000 h 4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66" h="4400">
                <a:moveTo>
                  <a:pt x="3666" y="467"/>
                </a:moveTo>
                <a:lnTo>
                  <a:pt x="3066" y="467"/>
                </a:lnTo>
                <a:lnTo>
                  <a:pt x="3066" y="200"/>
                </a:lnTo>
                <a:cubicBezTo>
                  <a:pt x="3066" y="90"/>
                  <a:pt x="2977" y="0"/>
                  <a:pt x="2866" y="0"/>
                </a:cubicBezTo>
                <a:lnTo>
                  <a:pt x="200" y="0"/>
                </a:lnTo>
                <a:cubicBezTo>
                  <a:pt x="89" y="0"/>
                  <a:pt x="0" y="90"/>
                  <a:pt x="0" y="200"/>
                </a:cubicBezTo>
                <a:lnTo>
                  <a:pt x="0" y="1133"/>
                </a:lnTo>
                <a:cubicBezTo>
                  <a:pt x="0" y="1244"/>
                  <a:pt x="89" y="1333"/>
                  <a:pt x="200" y="1333"/>
                </a:cubicBezTo>
                <a:lnTo>
                  <a:pt x="2866" y="1333"/>
                </a:lnTo>
                <a:cubicBezTo>
                  <a:pt x="2977" y="1333"/>
                  <a:pt x="3066" y="1244"/>
                  <a:pt x="3066" y="1133"/>
                </a:cubicBezTo>
                <a:lnTo>
                  <a:pt x="3066" y="867"/>
                </a:lnTo>
                <a:lnTo>
                  <a:pt x="3466" y="867"/>
                </a:lnTo>
                <a:lnTo>
                  <a:pt x="3466" y="1501"/>
                </a:lnTo>
                <a:lnTo>
                  <a:pt x="1496" y="1870"/>
                </a:lnTo>
                <a:cubicBezTo>
                  <a:pt x="1402" y="1888"/>
                  <a:pt x="1333" y="1970"/>
                  <a:pt x="1333" y="2067"/>
                </a:cubicBezTo>
                <a:lnTo>
                  <a:pt x="1333" y="2667"/>
                </a:lnTo>
                <a:lnTo>
                  <a:pt x="1133" y="2667"/>
                </a:lnTo>
                <a:cubicBezTo>
                  <a:pt x="1023" y="2667"/>
                  <a:pt x="933" y="2756"/>
                  <a:pt x="933" y="2867"/>
                </a:cubicBezTo>
                <a:lnTo>
                  <a:pt x="933" y="4200"/>
                </a:lnTo>
                <a:cubicBezTo>
                  <a:pt x="933" y="4310"/>
                  <a:pt x="1023" y="4400"/>
                  <a:pt x="1133" y="4400"/>
                </a:cubicBezTo>
                <a:lnTo>
                  <a:pt x="1933" y="4400"/>
                </a:lnTo>
                <a:cubicBezTo>
                  <a:pt x="2043" y="4400"/>
                  <a:pt x="2133" y="4310"/>
                  <a:pt x="2133" y="4200"/>
                </a:cubicBezTo>
                <a:lnTo>
                  <a:pt x="2133" y="2867"/>
                </a:lnTo>
                <a:cubicBezTo>
                  <a:pt x="2133" y="2756"/>
                  <a:pt x="2043" y="2667"/>
                  <a:pt x="1933" y="2667"/>
                </a:cubicBezTo>
                <a:lnTo>
                  <a:pt x="1733" y="2667"/>
                </a:lnTo>
                <a:lnTo>
                  <a:pt x="1733" y="2233"/>
                </a:lnTo>
                <a:lnTo>
                  <a:pt x="3703" y="1863"/>
                </a:lnTo>
                <a:cubicBezTo>
                  <a:pt x="3798" y="1846"/>
                  <a:pt x="3866" y="1763"/>
                  <a:pt x="3866" y="1667"/>
                </a:cubicBezTo>
                <a:lnTo>
                  <a:pt x="3866" y="667"/>
                </a:lnTo>
                <a:cubicBezTo>
                  <a:pt x="3866" y="556"/>
                  <a:pt x="3777" y="467"/>
                  <a:pt x="3666" y="467"/>
                </a:cubicBezTo>
                <a:close/>
                <a:moveTo>
                  <a:pt x="2666" y="933"/>
                </a:moveTo>
                <a:lnTo>
                  <a:pt x="400" y="933"/>
                </a:lnTo>
                <a:lnTo>
                  <a:pt x="400" y="400"/>
                </a:lnTo>
                <a:lnTo>
                  <a:pt x="2666" y="400"/>
                </a:lnTo>
                <a:lnTo>
                  <a:pt x="2666" y="933"/>
                </a:lnTo>
                <a:close/>
                <a:moveTo>
                  <a:pt x="1733" y="4000"/>
                </a:moveTo>
                <a:lnTo>
                  <a:pt x="1333" y="4000"/>
                </a:lnTo>
                <a:lnTo>
                  <a:pt x="1333" y="3067"/>
                </a:lnTo>
                <a:lnTo>
                  <a:pt x="1733" y="3067"/>
                </a:lnTo>
                <a:lnTo>
                  <a:pt x="1733" y="4000"/>
                </a:ln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7" name="Freeform 502">
            <a:extLst>
              <a:ext uri="{FF2B5EF4-FFF2-40B4-BE49-F238E27FC236}">
                <a16:creationId xmlns:a16="http://schemas.microsoft.com/office/drawing/2014/main" id="{29B33B27-2601-4475-9AF6-8454F42B452D}"/>
              </a:ext>
            </a:extLst>
          </p:cNvPr>
          <p:cNvSpPr>
            <a:spLocks noEditPoints="1"/>
          </p:cNvSpPr>
          <p:nvPr userDrawn="1"/>
        </p:nvSpPr>
        <p:spPr bwMode="auto">
          <a:xfrm>
            <a:off x="3333282" y="5182551"/>
            <a:ext cx="529468" cy="498337"/>
          </a:xfrm>
          <a:custGeom>
            <a:avLst/>
            <a:gdLst>
              <a:gd name="connsiteX0" fmla="*/ 391332 w 608415"/>
              <a:gd name="connsiteY0" fmla="*/ 442445 h 572568"/>
              <a:gd name="connsiteX1" fmla="*/ 593974 w 608415"/>
              <a:gd name="connsiteY1" fmla="*/ 442445 h 572568"/>
              <a:gd name="connsiteX2" fmla="*/ 608415 w 608415"/>
              <a:gd name="connsiteY2" fmla="*/ 456869 h 572568"/>
              <a:gd name="connsiteX3" fmla="*/ 608415 w 608415"/>
              <a:gd name="connsiteY3" fmla="*/ 558144 h 572568"/>
              <a:gd name="connsiteX4" fmla="*/ 593974 w 608415"/>
              <a:gd name="connsiteY4" fmla="*/ 572568 h 572568"/>
              <a:gd name="connsiteX5" fmla="*/ 391332 w 608415"/>
              <a:gd name="connsiteY5" fmla="*/ 572568 h 572568"/>
              <a:gd name="connsiteX6" fmla="*/ 376890 w 608415"/>
              <a:gd name="connsiteY6" fmla="*/ 558144 h 572568"/>
              <a:gd name="connsiteX7" fmla="*/ 376890 w 608415"/>
              <a:gd name="connsiteY7" fmla="*/ 456869 h 572568"/>
              <a:gd name="connsiteX8" fmla="*/ 391332 w 608415"/>
              <a:gd name="connsiteY8" fmla="*/ 442445 h 572568"/>
              <a:gd name="connsiteX9" fmla="*/ 141388 w 608415"/>
              <a:gd name="connsiteY9" fmla="*/ 442445 h 572568"/>
              <a:gd name="connsiteX10" fmla="*/ 344019 w 608415"/>
              <a:gd name="connsiteY10" fmla="*/ 442445 h 572568"/>
              <a:gd name="connsiteX11" fmla="*/ 358613 w 608415"/>
              <a:gd name="connsiteY11" fmla="*/ 456869 h 572568"/>
              <a:gd name="connsiteX12" fmla="*/ 358613 w 608415"/>
              <a:gd name="connsiteY12" fmla="*/ 558144 h 572568"/>
              <a:gd name="connsiteX13" fmla="*/ 344019 w 608415"/>
              <a:gd name="connsiteY13" fmla="*/ 572568 h 572568"/>
              <a:gd name="connsiteX14" fmla="*/ 141388 w 608415"/>
              <a:gd name="connsiteY14" fmla="*/ 572568 h 572568"/>
              <a:gd name="connsiteX15" fmla="*/ 126947 w 608415"/>
              <a:gd name="connsiteY15" fmla="*/ 558144 h 572568"/>
              <a:gd name="connsiteX16" fmla="*/ 126947 w 608415"/>
              <a:gd name="connsiteY16" fmla="*/ 456869 h 572568"/>
              <a:gd name="connsiteX17" fmla="*/ 141388 w 608415"/>
              <a:gd name="connsiteY17" fmla="*/ 442445 h 572568"/>
              <a:gd name="connsiteX18" fmla="*/ 267490 w 608415"/>
              <a:gd name="connsiteY18" fmla="*/ 295034 h 572568"/>
              <a:gd name="connsiteX19" fmla="*/ 470132 w 608415"/>
              <a:gd name="connsiteY19" fmla="*/ 295034 h 572568"/>
              <a:gd name="connsiteX20" fmla="*/ 484573 w 608415"/>
              <a:gd name="connsiteY20" fmla="*/ 309450 h 572568"/>
              <a:gd name="connsiteX21" fmla="*/ 484573 w 608415"/>
              <a:gd name="connsiteY21" fmla="*/ 410516 h 572568"/>
              <a:gd name="connsiteX22" fmla="*/ 470132 w 608415"/>
              <a:gd name="connsiteY22" fmla="*/ 425086 h 572568"/>
              <a:gd name="connsiteX23" fmla="*/ 267490 w 608415"/>
              <a:gd name="connsiteY23" fmla="*/ 425086 h 572568"/>
              <a:gd name="connsiteX24" fmla="*/ 253048 w 608415"/>
              <a:gd name="connsiteY24" fmla="*/ 410516 h 572568"/>
              <a:gd name="connsiteX25" fmla="*/ 253048 w 608415"/>
              <a:gd name="connsiteY25" fmla="*/ 309450 h 572568"/>
              <a:gd name="connsiteX26" fmla="*/ 267490 w 608415"/>
              <a:gd name="connsiteY26" fmla="*/ 295034 h 572568"/>
              <a:gd name="connsiteX27" fmla="*/ 14442 w 608415"/>
              <a:gd name="connsiteY27" fmla="*/ 295034 h 572568"/>
              <a:gd name="connsiteX28" fmla="*/ 217084 w 608415"/>
              <a:gd name="connsiteY28" fmla="*/ 295034 h 572568"/>
              <a:gd name="connsiteX29" fmla="*/ 231525 w 608415"/>
              <a:gd name="connsiteY29" fmla="*/ 309450 h 572568"/>
              <a:gd name="connsiteX30" fmla="*/ 231525 w 608415"/>
              <a:gd name="connsiteY30" fmla="*/ 410516 h 572568"/>
              <a:gd name="connsiteX31" fmla="*/ 217084 w 608415"/>
              <a:gd name="connsiteY31" fmla="*/ 425086 h 572568"/>
              <a:gd name="connsiteX32" fmla="*/ 14442 w 608415"/>
              <a:gd name="connsiteY32" fmla="*/ 425086 h 572568"/>
              <a:gd name="connsiteX33" fmla="*/ 0 w 608415"/>
              <a:gd name="connsiteY33" fmla="*/ 410516 h 572568"/>
              <a:gd name="connsiteX34" fmla="*/ 0 w 608415"/>
              <a:gd name="connsiteY34" fmla="*/ 309450 h 572568"/>
              <a:gd name="connsiteX35" fmla="*/ 14442 w 608415"/>
              <a:gd name="connsiteY35" fmla="*/ 295034 h 572568"/>
              <a:gd name="connsiteX36" fmla="*/ 391332 w 608415"/>
              <a:gd name="connsiteY36" fmla="*/ 147411 h 572568"/>
              <a:gd name="connsiteX37" fmla="*/ 593974 w 608415"/>
              <a:gd name="connsiteY37" fmla="*/ 147411 h 572568"/>
              <a:gd name="connsiteX38" fmla="*/ 608415 w 608415"/>
              <a:gd name="connsiteY38" fmla="*/ 161988 h 572568"/>
              <a:gd name="connsiteX39" fmla="*/ 608415 w 608415"/>
              <a:gd name="connsiteY39" fmla="*/ 263110 h 572568"/>
              <a:gd name="connsiteX40" fmla="*/ 593974 w 608415"/>
              <a:gd name="connsiteY40" fmla="*/ 277534 h 572568"/>
              <a:gd name="connsiteX41" fmla="*/ 391332 w 608415"/>
              <a:gd name="connsiteY41" fmla="*/ 277534 h 572568"/>
              <a:gd name="connsiteX42" fmla="*/ 376890 w 608415"/>
              <a:gd name="connsiteY42" fmla="*/ 263110 h 572568"/>
              <a:gd name="connsiteX43" fmla="*/ 376890 w 608415"/>
              <a:gd name="connsiteY43" fmla="*/ 161988 h 572568"/>
              <a:gd name="connsiteX44" fmla="*/ 391332 w 608415"/>
              <a:gd name="connsiteY44" fmla="*/ 147411 h 572568"/>
              <a:gd name="connsiteX45" fmla="*/ 141322 w 608415"/>
              <a:gd name="connsiteY45" fmla="*/ 147411 h 572568"/>
              <a:gd name="connsiteX46" fmla="*/ 344015 w 608415"/>
              <a:gd name="connsiteY46" fmla="*/ 147411 h 572568"/>
              <a:gd name="connsiteX47" fmla="*/ 358614 w 608415"/>
              <a:gd name="connsiteY47" fmla="*/ 161988 h 572568"/>
              <a:gd name="connsiteX48" fmla="*/ 358614 w 608415"/>
              <a:gd name="connsiteY48" fmla="*/ 263110 h 572568"/>
              <a:gd name="connsiteX49" fmla="*/ 344015 w 608415"/>
              <a:gd name="connsiteY49" fmla="*/ 277534 h 572568"/>
              <a:gd name="connsiteX50" fmla="*/ 141322 w 608415"/>
              <a:gd name="connsiteY50" fmla="*/ 277534 h 572568"/>
              <a:gd name="connsiteX51" fmla="*/ 126877 w 608415"/>
              <a:gd name="connsiteY51" fmla="*/ 263110 h 572568"/>
              <a:gd name="connsiteX52" fmla="*/ 126877 w 608415"/>
              <a:gd name="connsiteY52" fmla="*/ 161988 h 572568"/>
              <a:gd name="connsiteX53" fmla="*/ 141322 w 608415"/>
              <a:gd name="connsiteY53" fmla="*/ 147411 h 572568"/>
              <a:gd name="connsiteX54" fmla="*/ 263188 w 608415"/>
              <a:gd name="connsiteY54" fmla="*/ 0 h 572568"/>
              <a:gd name="connsiteX55" fmla="*/ 465881 w 608415"/>
              <a:gd name="connsiteY55" fmla="*/ 0 h 572568"/>
              <a:gd name="connsiteX56" fmla="*/ 480480 w 608415"/>
              <a:gd name="connsiteY56" fmla="*/ 14424 h 572568"/>
              <a:gd name="connsiteX57" fmla="*/ 480480 w 608415"/>
              <a:gd name="connsiteY57" fmla="*/ 115699 h 572568"/>
              <a:gd name="connsiteX58" fmla="*/ 465881 w 608415"/>
              <a:gd name="connsiteY58" fmla="*/ 130123 h 572568"/>
              <a:gd name="connsiteX59" fmla="*/ 263188 w 608415"/>
              <a:gd name="connsiteY59" fmla="*/ 130123 h 572568"/>
              <a:gd name="connsiteX60" fmla="*/ 248743 w 608415"/>
              <a:gd name="connsiteY60" fmla="*/ 115699 h 572568"/>
              <a:gd name="connsiteX61" fmla="*/ 248743 w 608415"/>
              <a:gd name="connsiteY61" fmla="*/ 14424 h 572568"/>
              <a:gd name="connsiteX62" fmla="*/ 263188 w 608415"/>
              <a:gd name="connsiteY62" fmla="*/ 0 h 57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8415" h="572568">
                <a:moveTo>
                  <a:pt x="391332" y="442445"/>
                </a:moveTo>
                <a:lnTo>
                  <a:pt x="593974" y="442445"/>
                </a:lnTo>
                <a:cubicBezTo>
                  <a:pt x="601963" y="442445"/>
                  <a:pt x="608415" y="448890"/>
                  <a:pt x="608415" y="456869"/>
                </a:cubicBezTo>
                <a:lnTo>
                  <a:pt x="608415" y="558144"/>
                </a:lnTo>
                <a:cubicBezTo>
                  <a:pt x="608415" y="566123"/>
                  <a:pt x="601963" y="572568"/>
                  <a:pt x="593974" y="572568"/>
                </a:cubicBezTo>
                <a:lnTo>
                  <a:pt x="391332" y="572568"/>
                </a:lnTo>
                <a:cubicBezTo>
                  <a:pt x="383343" y="572568"/>
                  <a:pt x="376890" y="566123"/>
                  <a:pt x="376890" y="558144"/>
                </a:cubicBezTo>
                <a:lnTo>
                  <a:pt x="376890" y="456869"/>
                </a:lnTo>
                <a:cubicBezTo>
                  <a:pt x="376890" y="448890"/>
                  <a:pt x="383343" y="442445"/>
                  <a:pt x="391332" y="442445"/>
                </a:cubicBezTo>
                <a:close/>
                <a:moveTo>
                  <a:pt x="141388" y="442445"/>
                </a:moveTo>
                <a:lnTo>
                  <a:pt x="344019" y="442445"/>
                </a:lnTo>
                <a:cubicBezTo>
                  <a:pt x="352007" y="442445"/>
                  <a:pt x="358613" y="448890"/>
                  <a:pt x="358613" y="456869"/>
                </a:cubicBezTo>
                <a:lnTo>
                  <a:pt x="358613" y="558144"/>
                </a:lnTo>
                <a:cubicBezTo>
                  <a:pt x="358613" y="566123"/>
                  <a:pt x="352007" y="572568"/>
                  <a:pt x="344019" y="572568"/>
                </a:cubicBezTo>
                <a:lnTo>
                  <a:pt x="141388" y="572568"/>
                </a:lnTo>
                <a:cubicBezTo>
                  <a:pt x="133399" y="572568"/>
                  <a:pt x="126947" y="566123"/>
                  <a:pt x="126947" y="558144"/>
                </a:cubicBezTo>
                <a:lnTo>
                  <a:pt x="126947" y="456869"/>
                </a:lnTo>
                <a:cubicBezTo>
                  <a:pt x="126947" y="448890"/>
                  <a:pt x="133399" y="442445"/>
                  <a:pt x="141388" y="442445"/>
                </a:cubicBezTo>
                <a:close/>
                <a:moveTo>
                  <a:pt x="267490" y="295034"/>
                </a:moveTo>
                <a:lnTo>
                  <a:pt x="470132" y="295034"/>
                </a:lnTo>
                <a:cubicBezTo>
                  <a:pt x="478121" y="295034"/>
                  <a:pt x="484573" y="301475"/>
                  <a:pt x="484573" y="309450"/>
                </a:cubicBezTo>
                <a:lnTo>
                  <a:pt x="484573" y="410516"/>
                </a:lnTo>
                <a:cubicBezTo>
                  <a:pt x="484573" y="418491"/>
                  <a:pt x="478121" y="425086"/>
                  <a:pt x="470132" y="425086"/>
                </a:cubicBezTo>
                <a:lnTo>
                  <a:pt x="267490" y="425086"/>
                </a:lnTo>
                <a:cubicBezTo>
                  <a:pt x="259501" y="425086"/>
                  <a:pt x="253048" y="418491"/>
                  <a:pt x="253048" y="410516"/>
                </a:cubicBezTo>
                <a:lnTo>
                  <a:pt x="253048" y="309450"/>
                </a:lnTo>
                <a:cubicBezTo>
                  <a:pt x="253048" y="301475"/>
                  <a:pt x="259501" y="295034"/>
                  <a:pt x="267490" y="295034"/>
                </a:cubicBezTo>
                <a:close/>
                <a:moveTo>
                  <a:pt x="14442" y="295034"/>
                </a:moveTo>
                <a:lnTo>
                  <a:pt x="217084" y="295034"/>
                </a:lnTo>
                <a:cubicBezTo>
                  <a:pt x="225073" y="295034"/>
                  <a:pt x="231525" y="301475"/>
                  <a:pt x="231525" y="309450"/>
                </a:cubicBezTo>
                <a:lnTo>
                  <a:pt x="231525" y="410516"/>
                </a:lnTo>
                <a:cubicBezTo>
                  <a:pt x="231525" y="418491"/>
                  <a:pt x="225073" y="425086"/>
                  <a:pt x="217084" y="425086"/>
                </a:cubicBezTo>
                <a:lnTo>
                  <a:pt x="14442" y="425086"/>
                </a:lnTo>
                <a:cubicBezTo>
                  <a:pt x="6453" y="425086"/>
                  <a:pt x="0" y="418491"/>
                  <a:pt x="0" y="410516"/>
                </a:cubicBezTo>
                <a:lnTo>
                  <a:pt x="0" y="309450"/>
                </a:lnTo>
                <a:cubicBezTo>
                  <a:pt x="0" y="301475"/>
                  <a:pt x="6453" y="295034"/>
                  <a:pt x="14442" y="295034"/>
                </a:cubicBezTo>
                <a:close/>
                <a:moveTo>
                  <a:pt x="391332" y="147411"/>
                </a:moveTo>
                <a:lnTo>
                  <a:pt x="593974" y="147411"/>
                </a:lnTo>
                <a:cubicBezTo>
                  <a:pt x="601963" y="147411"/>
                  <a:pt x="608415" y="154009"/>
                  <a:pt x="608415" y="161988"/>
                </a:cubicBezTo>
                <a:lnTo>
                  <a:pt x="608415" y="263110"/>
                </a:lnTo>
                <a:cubicBezTo>
                  <a:pt x="608415" y="271089"/>
                  <a:pt x="601963" y="277534"/>
                  <a:pt x="593974" y="277534"/>
                </a:cubicBezTo>
                <a:lnTo>
                  <a:pt x="391332" y="277534"/>
                </a:lnTo>
                <a:cubicBezTo>
                  <a:pt x="383343" y="277534"/>
                  <a:pt x="376890" y="271089"/>
                  <a:pt x="376890" y="263110"/>
                </a:cubicBezTo>
                <a:lnTo>
                  <a:pt x="376890" y="161988"/>
                </a:lnTo>
                <a:cubicBezTo>
                  <a:pt x="376890" y="154009"/>
                  <a:pt x="383343" y="147411"/>
                  <a:pt x="391332" y="147411"/>
                </a:cubicBezTo>
                <a:close/>
                <a:moveTo>
                  <a:pt x="141322" y="147411"/>
                </a:moveTo>
                <a:lnTo>
                  <a:pt x="344015" y="147411"/>
                </a:lnTo>
                <a:cubicBezTo>
                  <a:pt x="352006" y="147411"/>
                  <a:pt x="358614" y="154009"/>
                  <a:pt x="358614" y="161988"/>
                </a:cubicBezTo>
                <a:lnTo>
                  <a:pt x="358614" y="263110"/>
                </a:lnTo>
                <a:cubicBezTo>
                  <a:pt x="358614" y="271089"/>
                  <a:pt x="352006" y="277534"/>
                  <a:pt x="344015" y="277534"/>
                </a:cubicBezTo>
                <a:lnTo>
                  <a:pt x="141322" y="277534"/>
                </a:lnTo>
                <a:cubicBezTo>
                  <a:pt x="133331" y="277534"/>
                  <a:pt x="126877" y="271089"/>
                  <a:pt x="126877" y="263110"/>
                </a:cubicBezTo>
                <a:lnTo>
                  <a:pt x="126877" y="161988"/>
                </a:lnTo>
                <a:cubicBezTo>
                  <a:pt x="126877" y="154009"/>
                  <a:pt x="133331" y="147411"/>
                  <a:pt x="141322" y="147411"/>
                </a:cubicBezTo>
                <a:close/>
                <a:moveTo>
                  <a:pt x="263188" y="0"/>
                </a:moveTo>
                <a:lnTo>
                  <a:pt x="465881" y="0"/>
                </a:lnTo>
                <a:cubicBezTo>
                  <a:pt x="473872" y="0"/>
                  <a:pt x="480480" y="6445"/>
                  <a:pt x="480480" y="14424"/>
                </a:cubicBezTo>
                <a:lnTo>
                  <a:pt x="480480" y="115699"/>
                </a:lnTo>
                <a:cubicBezTo>
                  <a:pt x="480480" y="123678"/>
                  <a:pt x="473872" y="130123"/>
                  <a:pt x="465881" y="130123"/>
                </a:cubicBezTo>
                <a:lnTo>
                  <a:pt x="263188" y="130123"/>
                </a:lnTo>
                <a:cubicBezTo>
                  <a:pt x="255197" y="130123"/>
                  <a:pt x="248743" y="123678"/>
                  <a:pt x="248743" y="115699"/>
                </a:cubicBezTo>
                <a:lnTo>
                  <a:pt x="248743" y="14424"/>
                </a:lnTo>
                <a:cubicBezTo>
                  <a:pt x="248743" y="6445"/>
                  <a:pt x="255197" y="0"/>
                  <a:pt x="263188" y="0"/>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8" name="Freeform 503">
            <a:extLst>
              <a:ext uri="{FF2B5EF4-FFF2-40B4-BE49-F238E27FC236}">
                <a16:creationId xmlns:a16="http://schemas.microsoft.com/office/drawing/2014/main" id="{0734C12D-C984-4560-89EA-1A054A36098D}"/>
              </a:ext>
            </a:extLst>
          </p:cNvPr>
          <p:cNvSpPr>
            <a:spLocks noEditPoints="1"/>
          </p:cNvSpPr>
          <p:nvPr userDrawn="1"/>
        </p:nvSpPr>
        <p:spPr bwMode="auto">
          <a:xfrm>
            <a:off x="4331124" y="5168986"/>
            <a:ext cx="529468" cy="525467"/>
          </a:xfrm>
          <a:custGeom>
            <a:avLst/>
            <a:gdLst>
              <a:gd name="connsiteX0" fmla="*/ 277755 w 605058"/>
              <a:gd name="connsiteY0" fmla="*/ 335709 h 600408"/>
              <a:gd name="connsiteX1" fmla="*/ 293312 w 605058"/>
              <a:gd name="connsiteY1" fmla="*/ 335709 h 600408"/>
              <a:gd name="connsiteX2" fmla="*/ 293312 w 605058"/>
              <a:gd name="connsiteY2" fmla="*/ 351241 h 600408"/>
              <a:gd name="connsiteX3" fmla="*/ 234727 w 605058"/>
              <a:gd name="connsiteY3" fmla="*/ 409732 h 600408"/>
              <a:gd name="connsiteX4" fmla="*/ 182100 w 605058"/>
              <a:gd name="connsiteY4" fmla="*/ 441677 h 600408"/>
              <a:gd name="connsiteX5" fmla="*/ 153856 w 605058"/>
              <a:gd name="connsiteY5" fmla="*/ 458861 h 600408"/>
              <a:gd name="connsiteX6" fmla="*/ 133224 w 605058"/>
              <a:gd name="connsiteY6" fmla="*/ 509972 h 600408"/>
              <a:gd name="connsiteX7" fmla="*/ 143595 w 605058"/>
              <a:gd name="connsiteY7" fmla="*/ 545662 h 600408"/>
              <a:gd name="connsiteX8" fmla="*/ 152973 w 605058"/>
              <a:gd name="connsiteY8" fmla="*/ 515700 h 600408"/>
              <a:gd name="connsiteX9" fmla="*/ 176032 w 605058"/>
              <a:gd name="connsiteY9" fmla="*/ 488052 h 600408"/>
              <a:gd name="connsiteX10" fmla="*/ 211999 w 605058"/>
              <a:gd name="connsiteY10" fmla="*/ 484747 h 600408"/>
              <a:gd name="connsiteX11" fmla="*/ 239802 w 605058"/>
              <a:gd name="connsiteY11" fmla="*/ 507879 h 600408"/>
              <a:gd name="connsiteX12" fmla="*/ 243002 w 605058"/>
              <a:gd name="connsiteY12" fmla="*/ 543789 h 600408"/>
              <a:gd name="connsiteX13" fmla="*/ 233955 w 605058"/>
              <a:gd name="connsiteY13" fmla="*/ 572760 h 600408"/>
              <a:gd name="connsiteX14" fmla="*/ 250504 w 605058"/>
              <a:gd name="connsiteY14" fmla="*/ 561965 h 600408"/>
              <a:gd name="connsiteX15" fmla="*/ 274225 w 605058"/>
              <a:gd name="connsiteY15" fmla="*/ 500940 h 600408"/>
              <a:gd name="connsiteX16" fmla="*/ 311516 w 605058"/>
              <a:gd name="connsiteY16" fmla="*/ 396844 h 600408"/>
              <a:gd name="connsiteX17" fmla="*/ 327072 w 605058"/>
              <a:gd name="connsiteY17" fmla="*/ 396844 h 600408"/>
              <a:gd name="connsiteX18" fmla="*/ 327072 w 605058"/>
              <a:gd name="connsiteY18" fmla="*/ 412376 h 600408"/>
              <a:gd name="connsiteX19" fmla="*/ 296180 w 605058"/>
              <a:gd name="connsiteY19" fmla="*/ 498516 h 600408"/>
              <a:gd name="connsiteX20" fmla="*/ 265067 w 605058"/>
              <a:gd name="connsiteY20" fmla="*/ 578598 h 600408"/>
              <a:gd name="connsiteX21" fmla="*/ 219060 w 605058"/>
              <a:gd name="connsiteY21" fmla="*/ 600188 h 600408"/>
              <a:gd name="connsiteX22" fmla="*/ 217185 w 605058"/>
              <a:gd name="connsiteY22" fmla="*/ 600408 h 600408"/>
              <a:gd name="connsiteX23" fmla="*/ 208910 w 605058"/>
              <a:gd name="connsiteY23" fmla="*/ 596553 h 600408"/>
              <a:gd name="connsiteX24" fmla="*/ 206703 w 605058"/>
              <a:gd name="connsiteY24" fmla="*/ 586088 h 600408"/>
              <a:gd name="connsiteX25" fmla="*/ 221929 w 605058"/>
              <a:gd name="connsiteY25" fmla="*/ 537180 h 600408"/>
              <a:gd name="connsiteX26" fmla="*/ 220274 w 605058"/>
              <a:gd name="connsiteY26" fmla="*/ 518124 h 600408"/>
              <a:gd name="connsiteX27" fmla="*/ 205490 w 605058"/>
              <a:gd name="connsiteY27" fmla="*/ 505786 h 600408"/>
              <a:gd name="connsiteX28" fmla="*/ 186292 w 605058"/>
              <a:gd name="connsiteY28" fmla="*/ 507549 h 600408"/>
              <a:gd name="connsiteX29" fmla="*/ 173936 w 605058"/>
              <a:gd name="connsiteY29" fmla="*/ 522309 h 600408"/>
              <a:gd name="connsiteX30" fmla="*/ 158600 w 605058"/>
              <a:gd name="connsiteY30" fmla="*/ 571658 h 600408"/>
              <a:gd name="connsiteX31" fmla="*/ 150877 w 605058"/>
              <a:gd name="connsiteY31" fmla="*/ 579038 h 600408"/>
              <a:gd name="connsiteX32" fmla="*/ 140506 w 605058"/>
              <a:gd name="connsiteY32" fmla="*/ 576395 h 600408"/>
              <a:gd name="connsiteX33" fmla="*/ 111158 w 605058"/>
              <a:gd name="connsiteY33" fmla="*/ 510303 h 600408"/>
              <a:gd name="connsiteX34" fmla="*/ 138299 w 605058"/>
              <a:gd name="connsiteY34" fmla="*/ 443329 h 600408"/>
              <a:gd name="connsiteX35" fmla="*/ 175370 w 605058"/>
              <a:gd name="connsiteY35" fmla="*/ 420638 h 600408"/>
              <a:gd name="connsiteX36" fmla="*/ 219170 w 605058"/>
              <a:gd name="connsiteY36" fmla="*/ 394201 h 600408"/>
              <a:gd name="connsiteX37" fmla="*/ 397339 w 605058"/>
              <a:gd name="connsiteY37" fmla="*/ 330443 h 600408"/>
              <a:gd name="connsiteX38" fmla="*/ 390610 w 605058"/>
              <a:gd name="connsiteY38" fmla="*/ 333197 h 600408"/>
              <a:gd name="connsiteX39" fmla="*/ 359833 w 605058"/>
              <a:gd name="connsiteY39" fmla="*/ 364035 h 600408"/>
              <a:gd name="connsiteX40" fmla="*/ 359833 w 605058"/>
              <a:gd name="connsiteY40" fmla="*/ 377362 h 600408"/>
              <a:gd name="connsiteX41" fmla="*/ 524417 w 605058"/>
              <a:gd name="connsiteY41" fmla="*/ 541685 h 600408"/>
              <a:gd name="connsiteX42" fmla="*/ 531146 w 605058"/>
              <a:gd name="connsiteY42" fmla="*/ 544439 h 600408"/>
              <a:gd name="connsiteX43" fmla="*/ 537765 w 605058"/>
              <a:gd name="connsiteY43" fmla="*/ 541685 h 600408"/>
              <a:gd name="connsiteX44" fmla="*/ 568651 w 605058"/>
              <a:gd name="connsiteY44" fmla="*/ 510957 h 600408"/>
              <a:gd name="connsiteX45" fmla="*/ 568651 w 605058"/>
              <a:gd name="connsiteY45" fmla="*/ 497521 h 600408"/>
              <a:gd name="connsiteX46" fmla="*/ 404068 w 605058"/>
              <a:gd name="connsiteY46" fmla="*/ 333197 h 600408"/>
              <a:gd name="connsiteX47" fmla="*/ 397339 w 605058"/>
              <a:gd name="connsiteY47" fmla="*/ 330443 h 600408"/>
              <a:gd name="connsiteX48" fmla="*/ 50522 w 605058"/>
              <a:gd name="connsiteY48" fmla="*/ 219095 h 600408"/>
              <a:gd name="connsiteX49" fmla="*/ 26585 w 605058"/>
              <a:gd name="connsiteY49" fmla="*/ 242884 h 600408"/>
              <a:gd name="connsiteX50" fmla="*/ 87697 w 605058"/>
              <a:gd name="connsiteY50" fmla="*/ 303900 h 600408"/>
              <a:gd name="connsiteX51" fmla="*/ 111524 w 605058"/>
              <a:gd name="connsiteY51" fmla="*/ 280111 h 600408"/>
              <a:gd name="connsiteX52" fmla="*/ 103802 w 605058"/>
              <a:gd name="connsiteY52" fmla="*/ 202574 h 600408"/>
              <a:gd name="connsiteX53" fmla="*/ 84388 w 605058"/>
              <a:gd name="connsiteY53" fmla="*/ 221848 h 600408"/>
              <a:gd name="connsiteX54" fmla="*/ 108766 w 605058"/>
              <a:gd name="connsiteY54" fmla="*/ 246188 h 600408"/>
              <a:gd name="connsiteX55" fmla="*/ 128181 w 605058"/>
              <a:gd name="connsiteY55" fmla="*/ 226804 h 600408"/>
              <a:gd name="connsiteX56" fmla="*/ 236947 w 605058"/>
              <a:gd name="connsiteY56" fmla="*/ 186054 h 600408"/>
              <a:gd name="connsiteX57" fmla="*/ 212348 w 605058"/>
              <a:gd name="connsiteY57" fmla="*/ 210504 h 600408"/>
              <a:gd name="connsiteX58" fmla="*/ 347368 w 605058"/>
              <a:gd name="connsiteY58" fmla="*/ 345312 h 600408"/>
              <a:gd name="connsiteX59" fmla="*/ 371968 w 605058"/>
              <a:gd name="connsiteY59" fmla="*/ 320751 h 600408"/>
              <a:gd name="connsiteX60" fmla="*/ 194919 w 605058"/>
              <a:gd name="connsiteY60" fmla="*/ 74816 h 600408"/>
              <a:gd name="connsiteX61" fmla="*/ 101044 w 605058"/>
              <a:gd name="connsiteY61" fmla="*/ 168652 h 600408"/>
              <a:gd name="connsiteX62" fmla="*/ 162046 w 605058"/>
              <a:gd name="connsiteY62" fmla="*/ 229558 h 600408"/>
              <a:gd name="connsiteX63" fmla="*/ 256031 w 605058"/>
              <a:gd name="connsiteY63" fmla="*/ 135832 h 600408"/>
              <a:gd name="connsiteX64" fmla="*/ 497167 w 605058"/>
              <a:gd name="connsiteY64" fmla="*/ 36827 h 600408"/>
              <a:gd name="connsiteX65" fmla="*/ 507205 w 605058"/>
              <a:gd name="connsiteY65" fmla="*/ 40461 h 600408"/>
              <a:gd name="connsiteX66" fmla="*/ 509411 w 605058"/>
              <a:gd name="connsiteY66" fmla="*/ 50923 h 600408"/>
              <a:gd name="connsiteX67" fmla="*/ 494188 w 605058"/>
              <a:gd name="connsiteY67" fmla="*/ 99706 h 600408"/>
              <a:gd name="connsiteX68" fmla="*/ 495953 w 605058"/>
              <a:gd name="connsiteY68" fmla="*/ 118867 h 600408"/>
              <a:gd name="connsiteX69" fmla="*/ 510735 w 605058"/>
              <a:gd name="connsiteY69" fmla="*/ 131201 h 600408"/>
              <a:gd name="connsiteX70" fmla="*/ 542173 w 605058"/>
              <a:gd name="connsiteY70" fmla="*/ 114683 h 600408"/>
              <a:gd name="connsiteX71" fmla="*/ 557617 w 605058"/>
              <a:gd name="connsiteY71" fmla="*/ 65349 h 600408"/>
              <a:gd name="connsiteX72" fmla="*/ 565338 w 605058"/>
              <a:gd name="connsiteY72" fmla="*/ 57971 h 600408"/>
              <a:gd name="connsiteX73" fmla="*/ 575708 w 605058"/>
              <a:gd name="connsiteY73" fmla="*/ 60503 h 600408"/>
              <a:gd name="connsiteX74" fmla="*/ 605050 w 605058"/>
              <a:gd name="connsiteY74" fmla="*/ 126686 h 600408"/>
              <a:gd name="connsiteX75" fmla="*/ 577803 w 605058"/>
              <a:gd name="connsiteY75" fmla="*/ 193639 h 600408"/>
              <a:gd name="connsiteX76" fmla="*/ 540739 w 605058"/>
              <a:gd name="connsiteY76" fmla="*/ 216324 h 600408"/>
              <a:gd name="connsiteX77" fmla="*/ 496946 w 605058"/>
              <a:gd name="connsiteY77" fmla="*/ 242752 h 600408"/>
              <a:gd name="connsiteX78" fmla="*/ 439364 w 605058"/>
              <a:gd name="connsiteY78" fmla="*/ 300235 h 600408"/>
              <a:gd name="connsiteX79" fmla="*/ 431532 w 605058"/>
              <a:gd name="connsiteY79" fmla="*/ 303539 h 600408"/>
              <a:gd name="connsiteX80" fmla="*/ 423700 w 605058"/>
              <a:gd name="connsiteY80" fmla="*/ 300235 h 600408"/>
              <a:gd name="connsiteX81" fmla="*/ 423700 w 605058"/>
              <a:gd name="connsiteY81" fmla="*/ 284708 h 600408"/>
              <a:gd name="connsiteX82" fmla="*/ 481392 w 605058"/>
              <a:gd name="connsiteY82" fmla="*/ 227225 h 600408"/>
              <a:gd name="connsiteX83" fmla="*/ 534010 w 605058"/>
              <a:gd name="connsiteY83" fmla="*/ 195291 h 600408"/>
              <a:gd name="connsiteX84" fmla="*/ 562250 w 605058"/>
              <a:gd name="connsiteY84" fmla="*/ 178112 h 600408"/>
              <a:gd name="connsiteX85" fmla="*/ 582988 w 605058"/>
              <a:gd name="connsiteY85" fmla="*/ 127016 h 600408"/>
              <a:gd name="connsiteX86" fmla="*/ 572619 w 605058"/>
              <a:gd name="connsiteY86" fmla="*/ 91337 h 600408"/>
              <a:gd name="connsiteX87" fmla="*/ 563243 w 605058"/>
              <a:gd name="connsiteY87" fmla="*/ 121290 h 600408"/>
              <a:gd name="connsiteX88" fmla="*/ 504116 w 605058"/>
              <a:gd name="connsiteY88" fmla="*/ 152234 h 600408"/>
              <a:gd name="connsiteX89" fmla="*/ 476428 w 605058"/>
              <a:gd name="connsiteY89" fmla="*/ 129108 h 600408"/>
              <a:gd name="connsiteX90" fmla="*/ 473119 w 605058"/>
              <a:gd name="connsiteY90" fmla="*/ 93209 h 600408"/>
              <a:gd name="connsiteX91" fmla="*/ 482164 w 605058"/>
              <a:gd name="connsiteY91" fmla="*/ 64137 h 600408"/>
              <a:gd name="connsiteX92" fmla="*/ 465618 w 605058"/>
              <a:gd name="connsiteY92" fmla="*/ 75039 h 600408"/>
              <a:gd name="connsiteX93" fmla="*/ 441901 w 605058"/>
              <a:gd name="connsiteY93" fmla="*/ 136046 h 600408"/>
              <a:gd name="connsiteX94" fmla="*/ 404616 w 605058"/>
              <a:gd name="connsiteY94" fmla="*/ 240109 h 600408"/>
              <a:gd name="connsiteX95" fmla="*/ 381120 w 605058"/>
              <a:gd name="connsiteY95" fmla="*/ 263675 h 600408"/>
              <a:gd name="connsiteX96" fmla="*/ 365456 w 605058"/>
              <a:gd name="connsiteY96" fmla="*/ 263675 h 600408"/>
              <a:gd name="connsiteX97" fmla="*/ 365456 w 605058"/>
              <a:gd name="connsiteY97" fmla="*/ 248038 h 600408"/>
              <a:gd name="connsiteX98" fmla="*/ 389063 w 605058"/>
              <a:gd name="connsiteY98" fmla="*/ 224583 h 600408"/>
              <a:gd name="connsiteX99" fmla="*/ 419949 w 605058"/>
              <a:gd name="connsiteY99" fmla="*/ 138468 h 600408"/>
              <a:gd name="connsiteX100" fmla="*/ 451057 w 605058"/>
              <a:gd name="connsiteY100" fmla="*/ 58411 h 600408"/>
              <a:gd name="connsiteX101" fmla="*/ 497167 w 605058"/>
              <a:gd name="connsiteY101" fmla="*/ 36827 h 600408"/>
              <a:gd name="connsiteX102" fmla="*/ 340308 w 605058"/>
              <a:gd name="connsiteY102" fmla="*/ 22501 h 600408"/>
              <a:gd name="connsiteX103" fmla="*/ 225144 w 605058"/>
              <a:gd name="connsiteY103" fmla="*/ 73825 h 600408"/>
              <a:gd name="connsiteX104" fmla="*/ 257024 w 605058"/>
              <a:gd name="connsiteY104" fmla="*/ 105654 h 600408"/>
              <a:gd name="connsiteX105" fmla="*/ 367665 w 605058"/>
              <a:gd name="connsiteY105" fmla="*/ 474 h 600408"/>
              <a:gd name="connsiteX106" fmla="*/ 377263 w 605058"/>
              <a:gd name="connsiteY106" fmla="*/ 7633 h 600408"/>
              <a:gd name="connsiteX107" fmla="*/ 374725 w 605058"/>
              <a:gd name="connsiteY107" fmla="*/ 19307 h 600408"/>
              <a:gd name="connsiteX108" fmla="*/ 272688 w 605058"/>
              <a:gd name="connsiteY108" fmla="*/ 121183 h 600408"/>
              <a:gd name="connsiteX109" fmla="*/ 279417 w 605058"/>
              <a:gd name="connsiteY109" fmla="*/ 128012 h 600408"/>
              <a:gd name="connsiteX110" fmla="*/ 279417 w 605058"/>
              <a:gd name="connsiteY110" fmla="*/ 143541 h 600408"/>
              <a:gd name="connsiteX111" fmla="*/ 252611 w 605058"/>
              <a:gd name="connsiteY111" fmla="*/ 170414 h 600408"/>
              <a:gd name="connsiteX112" fmla="*/ 391382 w 605058"/>
              <a:gd name="connsiteY112" fmla="*/ 308966 h 600408"/>
              <a:gd name="connsiteX113" fmla="*/ 397339 w 605058"/>
              <a:gd name="connsiteY113" fmla="*/ 308416 h 600408"/>
              <a:gd name="connsiteX114" fmla="*/ 419622 w 605058"/>
              <a:gd name="connsiteY114" fmla="*/ 317667 h 600408"/>
              <a:gd name="connsiteX115" fmla="*/ 584205 w 605058"/>
              <a:gd name="connsiteY115" fmla="*/ 481991 h 600408"/>
              <a:gd name="connsiteX116" fmla="*/ 584205 w 605058"/>
              <a:gd name="connsiteY116" fmla="*/ 526487 h 600408"/>
              <a:gd name="connsiteX117" fmla="*/ 553429 w 605058"/>
              <a:gd name="connsiteY117" fmla="*/ 557325 h 600408"/>
              <a:gd name="connsiteX118" fmla="*/ 531146 w 605058"/>
              <a:gd name="connsiteY118" fmla="*/ 566466 h 600408"/>
              <a:gd name="connsiteX119" fmla="*/ 508753 w 605058"/>
              <a:gd name="connsiteY119" fmla="*/ 557325 h 600408"/>
              <a:gd name="connsiteX120" fmla="*/ 344169 w 605058"/>
              <a:gd name="connsiteY120" fmla="*/ 393001 h 600408"/>
              <a:gd name="connsiteX121" fmla="*/ 335565 w 605058"/>
              <a:gd name="connsiteY121" fmla="*/ 364696 h 600408"/>
              <a:gd name="connsiteX122" fmla="*/ 196794 w 605058"/>
              <a:gd name="connsiteY122" fmla="*/ 226144 h 600408"/>
              <a:gd name="connsiteX123" fmla="*/ 169878 w 605058"/>
              <a:gd name="connsiteY123" fmla="*/ 253017 h 600408"/>
              <a:gd name="connsiteX124" fmla="*/ 162046 w 605058"/>
              <a:gd name="connsiteY124" fmla="*/ 256211 h 600408"/>
              <a:gd name="connsiteX125" fmla="*/ 154325 w 605058"/>
              <a:gd name="connsiteY125" fmla="*/ 253017 h 600408"/>
              <a:gd name="connsiteX126" fmla="*/ 143735 w 605058"/>
              <a:gd name="connsiteY126" fmla="*/ 242444 h 600408"/>
              <a:gd name="connsiteX127" fmla="*/ 124430 w 605058"/>
              <a:gd name="connsiteY127" fmla="*/ 261718 h 600408"/>
              <a:gd name="connsiteX128" fmla="*/ 134910 w 605058"/>
              <a:gd name="connsiteY128" fmla="*/ 272291 h 600408"/>
              <a:gd name="connsiteX129" fmla="*/ 138219 w 605058"/>
              <a:gd name="connsiteY129" fmla="*/ 280111 h 600408"/>
              <a:gd name="connsiteX130" fmla="*/ 134910 w 605058"/>
              <a:gd name="connsiteY130" fmla="*/ 287820 h 600408"/>
              <a:gd name="connsiteX131" fmla="*/ 95529 w 605058"/>
              <a:gd name="connsiteY131" fmla="*/ 327249 h 600408"/>
              <a:gd name="connsiteX132" fmla="*/ 87697 w 605058"/>
              <a:gd name="connsiteY132" fmla="*/ 330443 h 600408"/>
              <a:gd name="connsiteX133" fmla="*/ 79865 w 605058"/>
              <a:gd name="connsiteY133" fmla="*/ 327249 h 600408"/>
              <a:gd name="connsiteX134" fmla="*/ 3199 w 605058"/>
              <a:gd name="connsiteY134" fmla="*/ 250704 h 600408"/>
              <a:gd name="connsiteX135" fmla="*/ 0 w 605058"/>
              <a:gd name="connsiteY135" fmla="*/ 242884 h 600408"/>
              <a:gd name="connsiteX136" fmla="*/ 3199 w 605058"/>
              <a:gd name="connsiteY136" fmla="*/ 235065 h 600408"/>
              <a:gd name="connsiteX137" fmla="*/ 42690 w 605058"/>
              <a:gd name="connsiteY137" fmla="*/ 195746 h 600408"/>
              <a:gd name="connsiteX138" fmla="*/ 58244 w 605058"/>
              <a:gd name="connsiteY138" fmla="*/ 195746 h 600408"/>
              <a:gd name="connsiteX139" fmla="*/ 68834 w 605058"/>
              <a:gd name="connsiteY139" fmla="*/ 206209 h 600408"/>
              <a:gd name="connsiteX140" fmla="*/ 88138 w 605058"/>
              <a:gd name="connsiteY140" fmla="*/ 186935 h 600408"/>
              <a:gd name="connsiteX141" fmla="*/ 77659 w 605058"/>
              <a:gd name="connsiteY141" fmla="*/ 176362 h 600408"/>
              <a:gd name="connsiteX142" fmla="*/ 77659 w 605058"/>
              <a:gd name="connsiteY142" fmla="*/ 160833 h 600408"/>
              <a:gd name="connsiteX143" fmla="*/ 187197 w 605058"/>
              <a:gd name="connsiteY143" fmla="*/ 51467 h 600408"/>
              <a:gd name="connsiteX144" fmla="*/ 194919 w 605058"/>
              <a:gd name="connsiteY144" fmla="*/ 48273 h 600408"/>
              <a:gd name="connsiteX145" fmla="*/ 202751 w 605058"/>
              <a:gd name="connsiteY145" fmla="*/ 51467 h 600408"/>
              <a:gd name="connsiteX146" fmla="*/ 209590 w 605058"/>
              <a:gd name="connsiteY146" fmla="*/ 58295 h 600408"/>
              <a:gd name="connsiteX147" fmla="*/ 367665 w 605058"/>
              <a:gd name="connsiteY147" fmla="*/ 474 h 60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5058" h="600408">
                <a:moveTo>
                  <a:pt x="277755" y="335709"/>
                </a:moveTo>
                <a:cubicBezTo>
                  <a:pt x="282058" y="331413"/>
                  <a:pt x="289009" y="331413"/>
                  <a:pt x="293312" y="335709"/>
                </a:cubicBezTo>
                <a:cubicBezTo>
                  <a:pt x="297614" y="340005"/>
                  <a:pt x="297614" y="346945"/>
                  <a:pt x="293312" y="351241"/>
                </a:cubicBezTo>
                <a:lnTo>
                  <a:pt x="234727" y="409732"/>
                </a:lnTo>
                <a:cubicBezTo>
                  <a:pt x="220274" y="424163"/>
                  <a:pt x="202069" y="435178"/>
                  <a:pt x="182100" y="441677"/>
                </a:cubicBezTo>
                <a:cubicBezTo>
                  <a:pt x="171398" y="445092"/>
                  <a:pt x="161910" y="450930"/>
                  <a:pt x="153856" y="458861"/>
                </a:cubicBezTo>
                <a:cubicBezTo>
                  <a:pt x="140285" y="472520"/>
                  <a:pt x="132893" y="490695"/>
                  <a:pt x="133224" y="509972"/>
                </a:cubicBezTo>
                <a:cubicBezTo>
                  <a:pt x="133445" y="522750"/>
                  <a:pt x="136975" y="535087"/>
                  <a:pt x="143595" y="545662"/>
                </a:cubicBezTo>
                <a:lnTo>
                  <a:pt x="152973" y="515700"/>
                </a:lnTo>
                <a:cubicBezTo>
                  <a:pt x="156724" y="503693"/>
                  <a:pt x="164889" y="493890"/>
                  <a:pt x="176032" y="488052"/>
                </a:cubicBezTo>
                <a:cubicBezTo>
                  <a:pt x="187175" y="482213"/>
                  <a:pt x="199973" y="481002"/>
                  <a:pt x="211999" y="484747"/>
                </a:cubicBezTo>
                <a:cubicBezTo>
                  <a:pt x="224025" y="488492"/>
                  <a:pt x="233955" y="496754"/>
                  <a:pt x="239802" y="507879"/>
                </a:cubicBezTo>
                <a:cubicBezTo>
                  <a:pt x="245649" y="519005"/>
                  <a:pt x="246753" y="531783"/>
                  <a:pt x="243002" y="543789"/>
                </a:cubicBezTo>
                <a:lnTo>
                  <a:pt x="233955" y="572760"/>
                </a:lnTo>
                <a:cubicBezTo>
                  <a:pt x="239912" y="570006"/>
                  <a:pt x="245539" y="566371"/>
                  <a:pt x="250504" y="561965"/>
                </a:cubicBezTo>
                <a:cubicBezTo>
                  <a:pt x="267936" y="546763"/>
                  <a:pt x="276762" y="523962"/>
                  <a:pt x="274225" y="500940"/>
                </a:cubicBezTo>
                <a:cubicBezTo>
                  <a:pt x="269922" y="462716"/>
                  <a:pt x="283492" y="424713"/>
                  <a:pt x="311516" y="396844"/>
                </a:cubicBezTo>
                <a:cubicBezTo>
                  <a:pt x="315819" y="392548"/>
                  <a:pt x="322769" y="392548"/>
                  <a:pt x="327072" y="396844"/>
                </a:cubicBezTo>
                <a:cubicBezTo>
                  <a:pt x="331375" y="401140"/>
                  <a:pt x="331375" y="408080"/>
                  <a:pt x="327072" y="412376"/>
                </a:cubicBezTo>
                <a:cubicBezTo>
                  <a:pt x="303903" y="435508"/>
                  <a:pt x="292650" y="466902"/>
                  <a:pt x="296180" y="498516"/>
                </a:cubicBezTo>
                <a:cubicBezTo>
                  <a:pt x="299490" y="528588"/>
                  <a:pt x="287905" y="558550"/>
                  <a:pt x="265067" y="578598"/>
                </a:cubicBezTo>
                <a:cubicBezTo>
                  <a:pt x="252159" y="589944"/>
                  <a:pt x="236161" y="597434"/>
                  <a:pt x="219060" y="600188"/>
                </a:cubicBezTo>
                <a:cubicBezTo>
                  <a:pt x="218398" y="600298"/>
                  <a:pt x="217847" y="600408"/>
                  <a:pt x="217185" y="600408"/>
                </a:cubicBezTo>
                <a:cubicBezTo>
                  <a:pt x="214095" y="600408"/>
                  <a:pt x="211006" y="598976"/>
                  <a:pt x="208910" y="596553"/>
                </a:cubicBezTo>
                <a:cubicBezTo>
                  <a:pt x="206372" y="593689"/>
                  <a:pt x="205600" y="589723"/>
                  <a:pt x="206703" y="586088"/>
                </a:cubicBezTo>
                <a:lnTo>
                  <a:pt x="221929" y="537180"/>
                </a:lnTo>
                <a:cubicBezTo>
                  <a:pt x="223915" y="530791"/>
                  <a:pt x="223363" y="524072"/>
                  <a:pt x="220274" y="518124"/>
                </a:cubicBezTo>
                <a:cubicBezTo>
                  <a:pt x="217074" y="512175"/>
                  <a:pt x="211889" y="507769"/>
                  <a:pt x="205490" y="505786"/>
                </a:cubicBezTo>
                <a:cubicBezTo>
                  <a:pt x="199091" y="503804"/>
                  <a:pt x="192250" y="504464"/>
                  <a:pt x="186292" y="507549"/>
                </a:cubicBezTo>
                <a:cubicBezTo>
                  <a:pt x="180335" y="510633"/>
                  <a:pt x="176032" y="515920"/>
                  <a:pt x="173936" y="522309"/>
                </a:cubicBezTo>
                <a:lnTo>
                  <a:pt x="158600" y="571658"/>
                </a:lnTo>
                <a:cubicBezTo>
                  <a:pt x="157386" y="575293"/>
                  <a:pt x="154518" y="578157"/>
                  <a:pt x="150877" y="579038"/>
                </a:cubicBezTo>
                <a:cubicBezTo>
                  <a:pt x="147126" y="580030"/>
                  <a:pt x="143264" y="579038"/>
                  <a:pt x="140506" y="576395"/>
                </a:cubicBezTo>
                <a:cubicBezTo>
                  <a:pt x="121971" y="559101"/>
                  <a:pt x="111489" y="535638"/>
                  <a:pt x="111158" y="510303"/>
                </a:cubicBezTo>
                <a:cubicBezTo>
                  <a:pt x="110717" y="484967"/>
                  <a:pt x="120426" y="461174"/>
                  <a:pt x="138299" y="443329"/>
                </a:cubicBezTo>
                <a:cubicBezTo>
                  <a:pt x="148670" y="432975"/>
                  <a:pt x="161468" y="425154"/>
                  <a:pt x="175370" y="420638"/>
                </a:cubicBezTo>
                <a:cubicBezTo>
                  <a:pt x="192030" y="415350"/>
                  <a:pt x="207145" y="406208"/>
                  <a:pt x="219170" y="394201"/>
                </a:cubicBezTo>
                <a:close/>
                <a:moveTo>
                  <a:pt x="397339" y="330443"/>
                </a:moveTo>
                <a:cubicBezTo>
                  <a:pt x="394802" y="330443"/>
                  <a:pt x="392485" y="331435"/>
                  <a:pt x="390610" y="333197"/>
                </a:cubicBezTo>
                <a:lnTo>
                  <a:pt x="359833" y="364035"/>
                </a:lnTo>
                <a:cubicBezTo>
                  <a:pt x="356083" y="367670"/>
                  <a:pt x="356083" y="373727"/>
                  <a:pt x="359833" y="377362"/>
                </a:cubicBezTo>
                <a:lnTo>
                  <a:pt x="524417" y="541685"/>
                </a:lnTo>
                <a:cubicBezTo>
                  <a:pt x="526182" y="543448"/>
                  <a:pt x="528609" y="544439"/>
                  <a:pt x="531146" y="544439"/>
                </a:cubicBezTo>
                <a:cubicBezTo>
                  <a:pt x="533683" y="544439"/>
                  <a:pt x="536000" y="543448"/>
                  <a:pt x="537765" y="541685"/>
                </a:cubicBezTo>
                <a:lnTo>
                  <a:pt x="568651" y="510957"/>
                </a:lnTo>
                <a:cubicBezTo>
                  <a:pt x="572292" y="507213"/>
                  <a:pt x="572292" y="501265"/>
                  <a:pt x="568651" y="497521"/>
                </a:cubicBezTo>
                <a:lnTo>
                  <a:pt x="404068" y="333197"/>
                </a:lnTo>
                <a:cubicBezTo>
                  <a:pt x="402303" y="331435"/>
                  <a:pt x="399876" y="330443"/>
                  <a:pt x="397339" y="330443"/>
                </a:cubicBezTo>
                <a:close/>
                <a:moveTo>
                  <a:pt x="50522" y="219095"/>
                </a:moveTo>
                <a:lnTo>
                  <a:pt x="26585" y="242884"/>
                </a:lnTo>
                <a:lnTo>
                  <a:pt x="87697" y="303900"/>
                </a:lnTo>
                <a:lnTo>
                  <a:pt x="111524" y="280111"/>
                </a:lnTo>
                <a:close/>
                <a:moveTo>
                  <a:pt x="103802" y="202574"/>
                </a:moveTo>
                <a:lnTo>
                  <a:pt x="84388" y="221848"/>
                </a:lnTo>
                <a:lnTo>
                  <a:pt x="108766" y="246188"/>
                </a:lnTo>
                <a:lnTo>
                  <a:pt x="128181" y="226804"/>
                </a:lnTo>
                <a:close/>
                <a:moveTo>
                  <a:pt x="236947" y="186054"/>
                </a:moveTo>
                <a:lnTo>
                  <a:pt x="212348" y="210504"/>
                </a:lnTo>
                <a:lnTo>
                  <a:pt x="347368" y="345312"/>
                </a:lnTo>
                <a:lnTo>
                  <a:pt x="371968" y="320751"/>
                </a:lnTo>
                <a:close/>
                <a:moveTo>
                  <a:pt x="194919" y="74816"/>
                </a:moveTo>
                <a:lnTo>
                  <a:pt x="101044" y="168652"/>
                </a:lnTo>
                <a:lnTo>
                  <a:pt x="162046" y="229558"/>
                </a:lnTo>
                <a:lnTo>
                  <a:pt x="256031" y="135832"/>
                </a:lnTo>
                <a:close/>
                <a:moveTo>
                  <a:pt x="497167" y="36827"/>
                </a:moveTo>
                <a:cubicBezTo>
                  <a:pt x="500917" y="36167"/>
                  <a:pt x="504778" y="37598"/>
                  <a:pt x="507205" y="40461"/>
                </a:cubicBezTo>
                <a:cubicBezTo>
                  <a:pt x="509742" y="43325"/>
                  <a:pt x="510625" y="47289"/>
                  <a:pt x="509411" y="50923"/>
                </a:cubicBezTo>
                <a:lnTo>
                  <a:pt x="494188" y="99706"/>
                </a:lnTo>
                <a:cubicBezTo>
                  <a:pt x="492203" y="106203"/>
                  <a:pt x="492865" y="112921"/>
                  <a:pt x="495953" y="118867"/>
                </a:cubicBezTo>
                <a:cubicBezTo>
                  <a:pt x="499042" y="124814"/>
                  <a:pt x="504337" y="129218"/>
                  <a:pt x="510735" y="131201"/>
                </a:cubicBezTo>
                <a:cubicBezTo>
                  <a:pt x="523862" y="135275"/>
                  <a:pt x="537981" y="127897"/>
                  <a:pt x="542173" y="114683"/>
                </a:cubicBezTo>
                <a:lnTo>
                  <a:pt x="557617" y="65349"/>
                </a:lnTo>
                <a:cubicBezTo>
                  <a:pt x="558720" y="61715"/>
                  <a:pt x="561588" y="58852"/>
                  <a:pt x="565338" y="57971"/>
                </a:cubicBezTo>
                <a:cubicBezTo>
                  <a:pt x="568979" y="56979"/>
                  <a:pt x="572950" y="57971"/>
                  <a:pt x="575708" y="60503"/>
                </a:cubicBezTo>
                <a:cubicBezTo>
                  <a:pt x="594129" y="77902"/>
                  <a:pt x="604609" y="101358"/>
                  <a:pt x="605050" y="126686"/>
                </a:cubicBezTo>
                <a:cubicBezTo>
                  <a:pt x="605381" y="152013"/>
                  <a:pt x="595784" y="175799"/>
                  <a:pt x="577803" y="193639"/>
                </a:cubicBezTo>
                <a:cubicBezTo>
                  <a:pt x="567434" y="203990"/>
                  <a:pt x="554638" y="211809"/>
                  <a:pt x="540739" y="216324"/>
                </a:cubicBezTo>
                <a:cubicBezTo>
                  <a:pt x="524082" y="221609"/>
                  <a:pt x="508970" y="230749"/>
                  <a:pt x="496946" y="242752"/>
                </a:cubicBezTo>
                <a:lnTo>
                  <a:pt x="439364" y="300235"/>
                </a:lnTo>
                <a:cubicBezTo>
                  <a:pt x="437158" y="302438"/>
                  <a:pt x="434400" y="303539"/>
                  <a:pt x="431532" y="303539"/>
                </a:cubicBezTo>
                <a:cubicBezTo>
                  <a:pt x="428774" y="303539"/>
                  <a:pt x="425906" y="302438"/>
                  <a:pt x="423700" y="300235"/>
                </a:cubicBezTo>
                <a:cubicBezTo>
                  <a:pt x="419398" y="295940"/>
                  <a:pt x="419398" y="289003"/>
                  <a:pt x="423700" y="284708"/>
                </a:cubicBezTo>
                <a:lnTo>
                  <a:pt x="481392" y="227225"/>
                </a:lnTo>
                <a:cubicBezTo>
                  <a:pt x="495843" y="212800"/>
                  <a:pt x="514044" y="201788"/>
                  <a:pt x="534010" y="195291"/>
                </a:cubicBezTo>
                <a:cubicBezTo>
                  <a:pt x="544710" y="191877"/>
                  <a:pt x="554197" y="186040"/>
                  <a:pt x="562250" y="178112"/>
                </a:cubicBezTo>
                <a:cubicBezTo>
                  <a:pt x="575928" y="164457"/>
                  <a:pt x="583209" y="146287"/>
                  <a:pt x="582988" y="127016"/>
                </a:cubicBezTo>
                <a:cubicBezTo>
                  <a:pt x="582767" y="114132"/>
                  <a:pt x="579127" y="101909"/>
                  <a:pt x="572619" y="91337"/>
                </a:cubicBezTo>
                <a:lnTo>
                  <a:pt x="563243" y="121290"/>
                </a:lnTo>
                <a:cubicBezTo>
                  <a:pt x="555411" y="146067"/>
                  <a:pt x="528936" y="159942"/>
                  <a:pt x="504116" y="152234"/>
                </a:cubicBezTo>
                <a:cubicBezTo>
                  <a:pt x="492092" y="148489"/>
                  <a:pt x="482275" y="140230"/>
                  <a:pt x="476428" y="129108"/>
                </a:cubicBezTo>
                <a:cubicBezTo>
                  <a:pt x="470582" y="117986"/>
                  <a:pt x="469368" y="105212"/>
                  <a:pt x="473119" y="93209"/>
                </a:cubicBezTo>
                <a:lnTo>
                  <a:pt x="482164" y="64137"/>
                </a:lnTo>
                <a:cubicBezTo>
                  <a:pt x="476208" y="67000"/>
                  <a:pt x="470582" y="70634"/>
                  <a:pt x="465618" y="75039"/>
                </a:cubicBezTo>
                <a:cubicBezTo>
                  <a:pt x="448189" y="90236"/>
                  <a:pt x="439364" y="113031"/>
                  <a:pt x="441901" y="136046"/>
                </a:cubicBezTo>
                <a:cubicBezTo>
                  <a:pt x="446203" y="174258"/>
                  <a:pt x="432635" y="212249"/>
                  <a:pt x="404616" y="240109"/>
                </a:cubicBezTo>
                <a:lnTo>
                  <a:pt x="381120" y="263675"/>
                </a:lnTo>
                <a:cubicBezTo>
                  <a:pt x="376818" y="267970"/>
                  <a:pt x="369758" y="267970"/>
                  <a:pt x="365456" y="263675"/>
                </a:cubicBezTo>
                <a:cubicBezTo>
                  <a:pt x="361154" y="259381"/>
                  <a:pt x="361154" y="252443"/>
                  <a:pt x="365456" y="248038"/>
                </a:cubicBezTo>
                <a:lnTo>
                  <a:pt x="389063" y="224583"/>
                </a:lnTo>
                <a:cubicBezTo>
                  <a:pt x="412228" y="201457"/>
                  <a:pt x="423479" y="170073"/>
                  <a:pt x="419949" y="138468"/>
                </a:cubicBezTo>
                <a:cubicBezTo>
                  <a:pt x="416640" y="108406"/>
                  <a:pt x="428223" y="78453"/>
                  <a:pt x="451057" y="58411"/>
                </a:cubicBezTo>
                <a:cubicBezTo>
                  <a:pt x="463963" y="47069"/>
                  <a:pt x="479958" y="39580"/>
                  <a:pt x="497167" y="36827"/>
                </a:cubicBezTo>
                <a:close/>
                <a:moveTo>
                  <a:pt x="340308" y="22501"/>
                </a:moveTo>
                <a:cubicBezTo>
                  <a:pt x="297287" y="25585"/>
                  <a:pt x="256472" y="43647"/>
                  <a:pt x="225144" y="73825"/>
                </a:cubicBezTo>
                <a:lnTo>
                  <a:pt x="257024" y="105654"/>
                </a:lnTo>
                <a:close/>
                <a:moveTo>
                  <a:pt x="367665" y="474"/>
                </a:moveTo>
                <a:cubicBezTo>
                  <a:pt x="371968" y="804"/>
                  <a:pt x="375718" y="3557"/>
                  <a:pt x="377263" y="7633"/>
                </a:cubicBezTo>
                <a:cubicBezTo>
                  <a:pt x="378807" y="11708"/>
                  <a:pt x="377814" y="16223"/>
                  <a:pt x="374725" y="19307"/>
                </a:cubicBezTo>
                <a:lnTo>
                  <a:pt x="272688" y="121183"/>
                </a:lnTo>
                <a:lnTo>
                  <a:pt x="279417" y="128012"/>
                </a:lnTo>
                <a:cubicBezTo>
                  <a:pt x="283719" y="132307"/>
                  <a:pt x="283719" y="139246"/>
                  <a:pt x="279417" y="143541"/>
                </a:cubicBezTo>
                <a:lnTo>
                  <a:pt x="252611" y="170414"/>
                </a:lnTo>
                <a:lnTo>
                  <a:pt x="391382" y="308966"/>
                </a:lnTo>
                <a:cubicBezTo>
                  <a:pt x="393258" y="308636"/>
                  <a:pt x="395353" y="308416"/>
                  <a:pt x="397339" y="308416"/>
                </a:cubicBezTo>
                <a:cubicBezTo>
                  <a:pt x="405723" y="308416"/>
                  <a:pt x="413665" y="311720"/>
                  <a:pt x="419622" y="317667"/>
                </a:cubicBezTo>
                <a:lnTo>
                  <a:pt x="584205" y="481991"/>
                </a:lnTo>
                <a:cubicBezTo>
                  <a:pt x="596560" y="494217"/>
                  <a:pt x="596560" y="514261"/>
                  <a:pt x="584205" y="526487"/>
                </a:cubicBezTo>
                <a:lnTo>
                  <a:pt x="553429" y="557325"/>
                </a:lnTo>
                <a:cubicBezTo>
                  <a:pt x="547472" y="563272"/>
                  <a:pt x="539529" y="566466"/>
                  <a:pt x="531146" y="566466"/>
                </a:cubicBezTo>
                <a:cubicBezTo>
                  <a:pt x="522652" y="566466"/>
                  <a:pt x="514710" y="563272"/>
                  <a:pt x="508753" y="557325"/>
                </a:cubicBezTo>
                <a:lnTo>
                  <a:pt x="344169" y="393001"/>
                </a:lnTo>
                <a:cubicBezTo>
                  <a:pt x="336558" y="385291"/>
                  <a:pt x="333690" y="374608"/>
                  <a:pt x="335565" y="364696"/>
                </a:cubicBezTo>
                <a:lnTo>
                  <a:pt x="196794" y="226144"/>
                </a:lnTo>
                <a:lnTo>
                  <a:pt x="169878" y="253017"/>
                </a:lnTo>
                <a:cubicBezTo>
                  <a:pt x="167783" y="254999"/>
                  <a:pt x="165025" y="256211"/>
                  <a:pt x="162046" y="256211"/>
                </a:cubicBezTo>
                <a:cubicBezTo>
                  <a:pt x="159178" y="256211"/>
                  <a:pt x="156310" y="254999"/>
                  <a:pt x="154325" y="253017"/>
                </a:cubicBezTo>
                <a:lnTo>
                  <a:pt x="143735" y="242444"/>
                </a:lnTo>
                <a:lnTo>
                  <a:pt x="124430" y="261718"/>
                </a:lnTo>
                <a:lnTo>
                  <a:pt x="134910" y="272291"/>
                </a:lnTo>
                <a:cubicBezTo>
                  <a:pt x="137006" y="274383"/>
                  <a:pt x="138219" y="277137"/>
                  <a:pt x="138219" y="280111"/>
                </a:cubicBezTo>
                <a:cubicBezTo>
                  <a:pt x="138219" y="282974"/>
                  <a:pt x="137006" y="285838"/>
                  <a:pt x="134910" y="287820"/>
                </a:cubicBezTo>
                <a:lnTo>
                  <a:pt x="95529" y="327249"/>
                </a:lnTo>
                <a:cubicBezTo>
                  <a:pt x="93323" y="329342"/>
                  <a:pt x="90565" y="330443"/>
                  <a:pt x="87697" y="330443"/>
                </a:cubicBezTo>
                <a:cubicBezTo>
                  <a:pt x="84939" y="330443"/>
                  <a:pt x="82071" y="329342"/>
                  <a:pt x="79865" y="327249"/>
                </a:cubicBezTo>
                <a:lnTo>
                  <a:pt x="3199" y="250704"/>
                </a:lnTo>
                <a:cubicBezTo>
                  <a:pt x="1213" y="248611"/>
                  <a:pt x="0" y="245748"/>
                  <a:pt x="0" y="242884"/>
                </a:cubicBezTo>
                <a:cubicBezTo>
                  <a:pt x="0" y="239911"/>
                  <a:pt x="1213" y="237157"/>
                  <a:pt x="3199" y="235065"/>
                </a:cubicBezTo>
                <a:lnTo>
                  <a:pt x="42690" y="195746"/>
                </a:lnTo>
                <a:cubicBezTo>
                  <a:pt x="46992" y="191451"/>
                  <a:pt x="53942" y="191451"/>
                  <a:pt x="58244" y="195746"/>
                </a:cubicBezTo>
                <a:lnTo>
                  <a:pt x="68834" y="206209"/>
                </a:lnTo>
                <a:lnTo>
                  <a:pt x="88138" y="186935"/>
                </a:lnTo>
                <a:lnTo>
                  <a:pt x="77659" y="176362"/>
                </a:lnTo>
                <a:cubicBezTo>
                  <a:pt x="73246" y="172067"/>
                  <a:pt x="73246" y="165128"/>
                  <a:pt x="77659" y="160833"/>
                </a:cubicBezTo>
                <a:lnTo>
                  <a:pt x="187197" y="51467"/>
                </a:lnTo>
                <a:cubicBezTo>
                  <a:pt x="189183" y="49374"/>
                  <a:pt x="192051" y="48273"/>
                  <a:pt x="194919" y="48273"/>
                </a:cubicBezTo>
                <a:cubicBezTo>
                  <a:pt x="197897" y="48273"/>
                  <a:pt x="200655" y="49374"/>
                  <a:pt x="202751" y="51467"/>
                </a:cubicBezTo>
                <a:lnTo>
                  <a:pt x="209590" y="58295"/>
                </a:lnTo>
                <a:cubicBezTo>
                  <a:pt x="251729" y="17545"/>
                  <a:pt x="309091" y="-3491"/>
                  <a:pt x="367665" y="474"/>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9" name="Freeform 504">
            <a:extLst>
              <a:ext uri="{FF2B5EF4-FFF2-40B4-BE49-F238E27FC236}">
                <a16:creationId xmlns:a16="http://schemas.microsoft.com/office/drawing/2014/main" id="{87D4D551-15A7-4ABA-9D4B-439376C3C47A}"/>
              </a:ext>
            </a:extLst>
          </p:cNvPr>
          <p:cNvSpPr>
            <a:spLocks noEditPoints="1"/>
          </p:cNvSpPr>
          <p:nvPr userDrawn="1"/>
        </p:nvSpPr>
        <p:spPr bwMode="auto">
          <a:xfrm>
            <a:off x="5345056" y="5166951"/>
            <a:ext cx="510844" cy="529537"/>
          </a:xfrm>
          <a:custGeom>
            <a:avLst/>
            <a:gdLst>
              <a:gd name="connsiteX0" fmla="*/ 394134 w 586193"/>
              <a:gd name="connsiteY0" fmla="*/ 405181 h 607563"/>
              <a:gd name="connsiteX1" fmla="*/ 508394 w 586193"/>
              <a:gd name="connsiteY1" fmla="*/ 519158 h 607563"/>
              <a:gd name="connsiteX2" fmla="*/ 508194 w 586193"/>
              <a:gd name="connsiteY2" fmla="*/ 525551 h 607563"/>
              <a:gd name="connsiteX3" fmla="*/ 585534 w 586193"/>
              <a:gd name="connsiteY3" fmla="*/ 585187 h 607563"/>
              <a:gd name="connsiteX4" fmla="*/ 582633 w 586193"/>
              <a:gd name="connsiteY4" fmla="*/ 600571 h 607563"/>
              <a:gd name="connsiteX5" fmla="*/ 568626 w 586193"/>
              <a:gd name="connsiteY5" fmla="*/ 607563 h 607563"/>
              <a:gd name="connsiteX6" fmla="*/ 204334 w 586193"/>
              <a:gd name="connsiteY6" fmla="*/ 607563 h 607563"/>
              <a:gd name="connsiteX7" fmla="*/ 187125 w 586193"/>
              <a:gd name="connsiteY7" fmla="*/ 593678 h 607563"/>
              <a:gd name="connsiteX8" fmla="*/ 185024 w 586193"/>
              <a:gd name="connsiteY8" fmla="*/ 574099 h 607563"/>
              <a:gd name="connsiteX9" fmla="*/ 277673 w 586193"/>
              <a:gd name="connsiteY9" fmla="*/ 481599 h 607563"/>
              <a:gd name="connsiteX10" fmla="*/ 286177 w 586193"/>
              <a:gd name="connsiteY10" fmla="*/ 481998 h 607563"/>
              <a:gd name="connsiteX11" fmla="*/ 394134 w 586193"/>
              <a:gd name="connsiteY11" fmla="*/ 405181 h 607563"/>
              <a:gd name="connsiteX12" fmla="*/ 98302 w 586193"/>
              <a:gd name="connsiteY12" fmla="*/ 48952 h 607563"/>
              <a:gd name="connsiteX13" fmla="*/ 52778 w 586193"/>
              <a:gd name="connsiteY13" fmla="*/ 68432 h 607563"/>
              <a:gd name="connsiteX14" fmla="*/ 55880 w 586193"/>
              <a:gd name="connsiteY14" fmla="*/ 69831 h 607563"/>
              <a:gd name="connsiteX15" fmla="*/ 80193 w 586193"/>
              <a:gd name="connsiteY15" fmla="*/ 69631 h 607563"/>
              <a:gd name="connsiteX16" fmla="*/ 97202 w 586193"/>
              <a:gd name="connsiteY16" fmla="*/ 52148 h 607563"/>
              <a:gd name="connsiteX17" fmla="*/ 98302 w 586193"/>
              <a:gd name="connsiteY17" fmla="*/ 48952 h 607563"/>
              <a:gd name="connsiteX18" fmla="*/ 122815 w 586193"/>
              <a:gd name="connsiteY18" fmla="*/ 1399 h 607563"/>
              <a:gd name="connsiteX19" fmla="*/ 133721 w 586193"/>
              <a:gd name="connsiteY19" fmla="*/ 12088 h 607563"/>
              <a:gd name="connsiteX20" fmla="*/ 134421 w 586193"/>
              <a:gd name="connsiteY20" fmla="*/ 67033 h 607563"/>
              <a:gd name="connsiteX21" fmla="*/ 113210 w 586193"/>
              <a:gd name="connsiteY21" fmla="*/ 95905 h 607563"/>
              <a:gd name="connsiteX22" fmla="*/ 184348 w 586193"/>
              <a:gd name="connsiteY22" fmla="*/ 261639 h 607563"/>
              <a:gd name="connsiteX23" fmla="*/ 188350 w 586193"/>
              <a:gd name="connsiteY23" fmla="*/ 259941 h 607563"/>
              <a:gd name="connsiteX24" fmla="*/ 214564 w 586193"/>
              <a:gd name="connsiteY24" fmla="*/ 270430 h 607563"/>
              <a:gd name="connsiteX25" fmla="*/ 232474 w 586193"/>
              <a:gd name="connsiteY25" fmla="*/ 312288 h 607563"/>
              <a:gd name="connsiteX26" fmla="*/ 271894 w 586193"/>
              <a:gd name="connsiteY26" fmla="*/ 295505 h 607563"/>
              <a:gd name="connsiteX27" fmla="*/ 298208 w 586193"/>
              <a:gd name="connsiteY27" fmla="*/ 305995 h 607563"/>
              <a:gd name="connsiteX28" fmla="*/ 315217 w 586193"/>
              <a:gd name="connsiteY28" fmla="*/ 386914 h 607563"/>
              <a:gd name="connsiteX29" fmla="*/ 260188 w 586193"/>
              <a:gd name="connsiteY29" fmla="*/ 442858 h 607563"/>
              <a:gd name="connsiteX30" fmla="*/ 178144 w 586193"/>
              <a:gd name="connsiteY30" fmla="*/ 486614 h 607563"/>
              <a:gd name="connsiteX31" fmla="*/ 174142 w 586193"/>
              <a:gd name="connsiteY31" fmla="*/ 483217 h 607563"/>
              <a:gd name="connsiteX32" fmla="*/ 101104 w 586193"/>
              <a:gd name="connsiteY32" fmla="*/ 390210 h 607563"/>
              <a:gd name="connsiteX33" fmla="*/ 100904 w 586193"/>
              <a:gd name="connsiteY33" fmla="*/ 374926 h 607563"/>
              <a:gd name="connsiteX34" fmla="*/ 111609 w 586193"/>
              <a:gd name="connsiteY34" fmla="*/ 364037 h 607563"/>
              <a:gd name="connsiteX35" fmla="*/ 151030 w 586193"/>
              <a:gd name="connsiteY35" fmla="*/ 347153 h 607563"/>
              <a:gd name="connsiteX36" fmla="*/ 133020 w 586193"/>
              <a:gd name="connsiteY36" fmla="*/ 305295 h 607563"/>
              <a:gd name="connsiteX37" fmla="*/ 132820 w 586193"/>
              <a:gd name="connsiteY37" fmla="*/ 290011 h 607563"/>
              <a:gd name="connsiteX38" fmla="*/ 143526 w 586193"/>
              <a:gd name="connsiteY38" fmla="*/ 279121 h 607563"/>
              <a:gd name="connsiteX39" fmla="*/ 147528 w 586193"/>
              <a:gd name="connsiteY39" fmla="*/ 277423 h 607563"/>
              <a:gd name="connsiteX40" fmla="*/ 76491 w 586193"/>
              <a:gd name="connsiteY40" fmla="*/ 111589 h 607563"/>
              <a:gd name="connsiteX41" fmla="*/ 67686 w 586193"/>
              <a:gd name="connsiteY41" fmla="*/ 112188 h 607563"/>
              <a:gd name="connsiteX42" fmla="*/ 40972 w 586193"/>
              <a:gd name="connsiteY42" fmla="*/ 106994 h 607563"/>
              <a:gd name="connsiteX43" fmla="*/ 1651 w 586193"/>
              <a:gd name="connsiteY43" fmla="*/ 68632 h 607563"/>
              <a:gd name="connsiteX44" fmla="*/ 12157 w 586193"/>
              <a:gd name="connsiteY44" fmla="*/ 42358 h 607563"/>
              <a:gd name="connsiteX45" fmla="*/ 107407 w 586193"/>
              <a:gd name="connsiteY45" fmla="*/ 1599 h 607563"/>
              <a:gd name="connsiteX46" fmla="*/ 122815 w 586193"/>
              <a:gd name="connsiteY46" fmla="*/ 1399 h 60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86193" h="607563">
                <a:moveTo>
                  <a:pt x="394134" y="405181"/>
                </a:moveTo>
                <a:cubicBezTo>
                  <a:pt x="457167" y="405181"/>
                  <a:pt x="508394" y="456326"/>
                  <a:pt x="508394" y="519158"/>
                </a:cubicBezTo>
                <a:cubicBezTo>
                  <a:pt x="508394" y="521256"/>
                  <a:pt x="508394" y="523454"/>
                  <a:pt x="508194" y="525551"/>
                </a:cubicBezTo>
                <a:cubicBezTo>
                  <a:pt x="544113" y="526350"/>
                  <a:pt x="575729" y="550624"/>
                  <a:pt x="585534" y="585187"/>
                </a:cubicBezTo>
                <a:cubicBezTo>
                  <a:pt x="587035" y="590481"/>
                  <a:pt x="585935" y="596175"/>
                  <a:pt x="582633" y="600571"/>
                </a:cubicBezTo>
                <a:cubicBezTo>
                  <a:pt x="579331" y="604966"/>
                  <a:pt x="574128" y="607563"/>
                  <a:pt x="568626" y="607563"/>
                </a:cubicBezTo>
                <a:lnTo>
                  <a:pt x="204334" y="607563"/>
                </a:lnTo>
                <a:cubicBezTo>
                  <a:pt x="196030" y="607563"/>
                  <a:pt x="188826" y="601769"/>
                  <a:pt x="187125" y="593678"/>
                </a:cubicBezTo>
                <a:cubicBezTo>
                  <a:pt x="185725" y="587285"/>
                  <a:pt x="185024" y="580692"/>
                  <a:pt x="185024" y="574099"/>
                </a:cubicBezTo>
                <a:cubicBezTo>
                  <a:pt x="185024" y="523054"/>
                  <a:pt x="226546" y="481599"/>
                  <a:pt x="277673" y="481599"/>
                </a:cubicBezTo>
                <a:cubicBezTo>
                  <a:pt x="280474" y="481599"/>
                  <a:pt x="283376" y="481699"/>
                  <a:pt x="286177" y="481998"/>
                </a:cubicBezTo>
                <a:cubicBezTo>
                  <a:pt x="301786" y="436547"/>
                  <a:pt x="344708" y="405181"/>
                  <a:pt x="394134" y="405181"/>
                </a:cubicBezTo>
                <a:close/>
                <a:moveTo>
                  <a:pt x="98302" y="48952"/>
                </a:moveTo>
                <a:lnTo>
                  <a:pt x="52778" y="68432"/>
                </a:lnTo>
                <a:cubicBezTo>
                  <a:pt x="53779" y="68932"/>
                  <a:pt x="54779" y="69431"/>
                  <a:pt x="55880" y="69831"/>
                </a:cubicBezTo>
                <a:cubicBezTo>
                  <a:pt x="63684" y="73027"/>
                  <a:pt x="72388" y="72928"/>
                  <a:pt x="80193" y="69631"/>
                </a:cubicBezTo>
                <a:cubicBezTo>
                  <a:pt x="87997" y="66234"/>
                  <a:pt x="94100" y="60040"/>
                  <a:pt x="97202" y="52148"/>
                </a:cubicBezTo>
                <a:cubicBezTo>
                  <a:pt x="97602" y="51149"/>
                  <a:pt x="98002" y="50050"/>
                  <a:pt x="98302" y="48952"/>
                </a:cubicBezTo>
                <a:close/>
                <a:moveTo>
                  <a:pt x="122815" y="1399"/>
                </a:moveTo>
                <a:cubicBezTo>
                  <a:pt x="127718" y="3397"/>
                  <a:pt x="131620" y="7293"/>
                  <a:pt x="133721" y="12088"/>
                </a:cubicBezTo>
                <a:cubicBezTo>
                  <a:pt x="141325" y="29771"/>
                  <a:pt x="141525" y="49251"/>
                  <a:pt x="134421" y="67033"/>
                </a:cubicBezTo>
                <a:cubicBezTo>
                  <a:pt x="129819" y="78422"/>
                  <a:pt x="122515" y="88312"/>
                  <a:pt x="113210" y="95905"/>
                </a:cubicBezTo>
                <a:lnTo>
                  <a:pt x="184348" y="261639"/>
                </a:lnTo>
                <a:lnTo>
                  <a:pt x="188350" y="259941"/>
                </a:lnTo>
                <a:cubicBezTo>
                  <a:pt x="198456" y="255645"/>
                  <a:pt x="210262" y="260340"/>
                  <a:pt x="214564" y="270430"/>
                </a:cubicBezTo>
                <a:lnTo>
                  <a:pt x="232474" y="312288"/>
                </a:lnTo>
                <a:lnTo>
                  <a:pt x="271894" y="295505"/>
                </a:lnTo>
                <a:cubicBezTo>
                  <a:pt x="282100" y="291109"/>
                  <a:pt x="293806" y="295805"/>
                  <a:pt x="298208" y="305995"/>
                </a:cubicBezTo>
                <a:cubicBezTo>
                  <a:pt x="307513" y="327773"/>
                  <a:pt x="313516" y="356844"/>
                  <a:pt x="315217" y="386914"/>
                </a:cubicBezTo>
                <a:cubicBezTo>
                  <a:pt x="292605" y="400300"/>
                  <a:pt x="273495" y="419481"/>
                  <a:pt x="260188" y="442858"/>
                </a:cubicBezTo>
                <a:cubicBezTo>
                  <a:pt x="227671" y="447153"/>
                  <a:pt x="198856" y="463237"/>
                  <a:pt x="178144" y="486614"/>
                </a:cubicBezTo>
                <a:cubicBezTo>
                  <a:pt x="176744" y="485515"/>
                  <a:pt x="175443" y="484316"/>
                  <a:pt x="174142" y="483217"/>
                </a:cubicBezTo>
                <a:cubicBezTo>
                  <a:pt x="142125" y="456344"/>
                  <a:pt x="114211" y="420680"/>
                  <a:pt x="101104" y="390210"/>
                </a:cubicBezTo>
                <a:cubicBezTo>
                  <a:pt x="99003" y="385315"/>
                  <a:pt x="98902" y="379821"/>
                  <a:pt x="100904" y="374926"/>
                </a:cubicBezTo>
                <a:cubicBezTo>
                  <a:pt x="102905" y="370031"/>
                  <a:pt x="106707" y="366035"/>
                  <a:pt x="111609" y="364037"/>
                </a:cubicBezTo>
                <a:lnTo>
                  <a:pt x="151030" y="347153"/>
                </a:lnTo>
                <a:lnTo>
                  <a:pt x="133020" y="305295"/>
                </a:lnTo>
                <a:cubicBezTo>
                  <a:pt x="130919" y="300400"/>
                  <a:pt x="130919" y="294906"/>
                  <a:pt x="132820" y="290011"/>
                </a:cubicBezTo>
                <a:cubicBezTo>
                  <a:pt x="134821" y="285115"/>
                  <a:pt x="138724" y="281219"/>
                  <a:pt x="143526" y="279121"/>
                </a:cubicBezTo>
                <a:lnTo>
                  <a:pt x="147528" y="277423"/>
                </a:lnTo>
                <a:lnTo>
                  <a:pt x="76491" y="111589"/>
                </a:lnTo>
                <a:cubicBezTo>
                  <a:pt x="73489" y="111989"/>
                  <a:pt x="70588" y="112188"/>
                  <a:pt x="67686" y="112188"/>
                </a:cubicBezTo>
                <a:cubicBezTo>
                  <a:pt x="58681" y="112188"/>
                  <a:pt x="49576" y="110390"/>
                  <a:pt x="40972" y="106994"/>
                </a:cubicBezTo>
                <a:cubicBezTo>
                  <a:pt x="23162" y="99801"/>
                  <a:pt x="9155" y="86214"/>
                  <a:pt x="1651" y="68632"/>
                </a:cubicBezTo>
                <a:cubicBezTo>
                  <a:pt x="-2751" y="58442"/>
                  <a:pt x="1951" y="46754"/>
                  <a:pt x="12157" y="42358"/>
                </a:cubicBezTo>
                <a:lnTo>
                  <a:pt x="107407" y="1599"/>
                </a:lnTo>
                <a:cubicBezTo>
                  <a:pt x="112310" y="-499"/>
                  <a:pt x="117812" y="-499"/>
                  <a:pt x="122815" y="1399"/>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 name="Freeform 505">
            <a:extLst>
              <a:ext uri="{FF2B5EF4-FFF2-40B4-BE49-F238E27FC236}">
                <a16:creationId xmlns:a16="http://schemas.microsoft.com/office/drawing/2014/main" id="{DB9A6BCD-9241-456B-AA25-8C0275190298}"/>
              </a:ext>
            </a:extLst>
          </p:cNvPr>
          <p:cNvSpPr>
            <a:spLocks noEditPoints="1"/>
          </p:cNvSpPr>
          <p:nvPr userDrawn="1"/>
        </p:nvSpPr>
        <p:spPr bwMode="auto">
          <a:xfrm>
            <a:off x="6379308" y="5180526"/>
            <a:ext cx="438005" cy="515954"/>
          </a:xfrm>
          <a:custGeom>
            <a:avLst/>
            <a:gdLst>
              <a:gd name="T0" fmla="*/ 5566 w 5788"/>
              <a:gd name="T1" fmla="*/ 0 h 6827"/>
              <a:gd name="T2" fmla="*/ 4675 w 5788"/>
              <a:gd name="T3" fmla="*/ 0 h 6827"/>
              <a:gd name="T4" fmla="*/ 4453 w 5788"/>
              <a:gd name="T5" fmla="*/ 223 h 6827"/>
              <a:gd name="T6" fmla="*/ 4453 w 5788"/>
              <a:gd name="T7" fmla="*/ 445 h 6827"/>
              <a:gd name="T8" fmla="*/ 4007 w 5788"/>
              <a:gd name="T9" fmla="*/ 445 h 6827"/>
              <a:gd name="T10" fmla="*/ 4007 w 5788"/>
              <a:gd name="T11" fmla="*/ 223 h 6827"/>
              <a:gd name="T12" fmla="*/ 3785 w 5788"/>
              <a:gd name="T13" fmla="*/ 0 h 6827"/>
              <a:gd name="T14" fmla="*/ 1559 w 5788"/>
              <a:gd name="T15" fmla="*/ 0 h 6827"/>
              <a:gd name="T16" fmla="*/ 0 w 5788"/>
              <a:gd name="T17" fmla="*/ 1558 h 6827"/>
              <a:gd name="T18" fmla="*/ 0 w 5788"/>
              <a:gd name="T19" fmla="*/ 2003 h 6827"/>
              <a:gd name="T20" fmla="*/ 223 w 5788"/>
              <a:gd name="T21" fmla="*/ 2226 h 6827"/>
              <a:gd name="T22" fmla="*/ 668 w 5788"/>
              <a:gd name="T23" fmla="*/ 2226 h 6827"/>
              <a:gd name="T24" fmla="*/ 891 w 5788"/>
              <a:gd name="T25" fmla="*/ 2003 h 6827"/>
              <a:gd name="T26" fmla="*/ 1336 w 5788"/>
              <a:gd name="T27" fmla="*/ 1558 h 6827"/>
              <a:gd name="T28" fmla="*/ 1781 w 5788"/>
              <a:gd name="T29" fmla="*/ 2003 h 6827"/>
              <a:gd name="T30" fmla="*/ 2004 w 5788"/>
              <a:gd name="T31" fmla="*/ 2226 h 6827"/>
              <a:gd name="T32" fmla="*/ 2227 w 5788"/>
              <a:gd name="T33" fmla="*/ 2226 h 6827"/>
              <a:gd name="T34" fmla="*/ 2227 w 5788"/>
              <a:gd name="T35" fmla="*/ 6085 h 6827"/>
              <a:gd name="T36" fmla="*/ 2969 w 5788"/>
              <a:gd name="T37" fmla="*/ 6827 h 6827"/>
              <a:gd name="T38" fmla="*/ 3711 w 5788"/>
              <a:gd name="T39" fmla="*/ 6085 h 6827"/>
              <a:gd name="T40" fmla="*/ 3711 w 5788"/>
              <a:gd name="T41" fmla="*/ 2226 h 6827"/>
              <a:gd name="T42" fmla="*/ 3785 w 5788"/>
              <a:gd name="T43" fmla="*/ 2226 h 6827"/>
              <a:gd name="T44" fmla="*/ 4007 w 5788"/>
              <a:gd name="T45" fmla="*/ 2003 h 6827"/>
              <a:gd name="T46" fmla="*/ 4007 w 5788"/>
              <a:gd name="T47" fmla="*/ 1781 h 6827"/>
              <a:gd name="T48" fmla="*/ 4453 w 5788"/>
              <a:gd name="T49" fmla="*/ 1781 h 6827"/>
              <a:gd name="T50" fmla="*/ 4453 w 5788"/>
              <a:gd name="T51" fmla="*/ 2003 h 6827"/>
              <a:gd name="T52" fmla="*/ 4675 w 5788"/>
              <a:gd name="T53" fmla="*/ 2226 h 6827"/>
              <a:gd name="T54" fmla="*/ 5566 w 5788"/>
              <a:gd name="T55" fmla="*/ 2226 h 6827"/>
              <a:gd name="T56" fmla="*/ 5788 w 5788"/>
              <a:gd name="T57" fmla="*/ 2003 h 6827"/>
              <a:gd name="T58" fmla="*/ 5788 w 5788"/>
              <a:gd name="T59" fmla="*/ 223 h 6827"/>
              <a:gd name="T60" fmla="*/ 5566 w 5788"/>
              <a:gd name="T61" fmla="*/ 0 h 6827"/>
              <a:gd name="T62" fmla="*/ 4453 w 5788"/>
              <a:gd name="T63" fmla="*/ 1336 h 6827"/>
              <a:gd name="T64" fmla="*/ 4007 w 5788"/>
              <a:gd name="T65" fmla="*/ 1336 h 6827"/>
              <a:gd name="T66" fmla="*/ 4007 w 5788"/>
              <a:gd name="T67" fmla="*/ 890 h 6827"/>
              <a:gd name="T68" fmla="*/ 4453 w 5788"/>
              <a:gd name="T69" fmla="*/ 890 h 6827"/>
              <a:gd name="T70" fmla="*/ 4453 w 5788"/>
              <a:gd name="T71" fmla="*/ 1336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88" h="6827">
                <a:moveTo>
                  <a:pt x="5566" y="0"/>
                </a:moveTo>
                <a:lnTo>
                  <a:pt x="4675" y="0"/>
                </a:lnTo>
                <a:cubicBezTo>
                  <a:pt x="4552" y="0"/>
                  <a:pt x="4453" y="100"/>
                  <a:pt x="4453" y="223"/>
                </a:cubicBezTo>
                <a:lnTo>
                  <a:pt x="4453" y="445"/>
                </a:lnTo>
                <a:lnTo>
                  <a:pt x="4007" y="445"/>
                </a:lnTo>
                <a:lnTo>
                  <a:pt x="4007" y="223"/>
                </a:lnTo>
                <a:cubicBezTo>
                  <a:pt x="4007" y="100"/>
                  <a:pt x="3908" y="0"/>
                  <a:pt x="3785" y="0"/>
                </a:cubicBezTo>
                <a:lnTo>
                  <a:pt x="1559" y="0"/>
                </a:lnTo>
                <a:cubicBezTo>
                  <a:pt x="699" y="0"/>
                  <a:pt x="0" y="699"/>
                  <a:pt x="0" y="1558"/>
                </a:cubicBezTo>
                <a:lnTo>
                  <a:pt x="0" y="2003"/>
                </a:lnTo>
                <a:cubicBezTo>
                  <a:pt x="0" y="2126"/>
                  <a:pt x="100" y="2226"/>
                  <a:pt x="223" y="2226"/>
                </a:cubicBezTo>
                <a:lnTo>
                  <a:pt x="668" y="2226"/>
                </a:lnTo>
                <a:cubicBezTo>
                  <a:pt x="791" y="2226"/>
                  <a:pt x="891" y="2126"/>
                  <a:pt x="891" y="2003"/>
                </a:cubicBezTo>
                <a:cubicBezTo>
                  <a:pt x="891" y="1758"/>
                  <a:pt x="1091" y="1558"/>
                  <a:pt x="1336" y="1558"/>
                </a:cubicBezTo>
                <a:cubicBezTo>
                  <a:pt x="1582" y="1558"/>
                  <a:pt x="1781" y="1758"/>
                  <a:pt x="1781" y="2003"/>
                </a:cubicBezTo>
                <a:cubicBezTo>
                  <a:pt x="1781" y="2126"/>
                  <a:pt x="1881" y="2226"/>
                  <a:pt x="2004" y="2226"/>
                </a:cubicBezTo>
                <a:lnTo>
                  <a:pt x="2227" y="2226"/>
                </a:lnTo>
                <a:lnTo>
                  <a:pt x="2227" y="6085"/>
                </a:lnTo>
                <a:cubicBezTo>
                  <a:pt x="2227" y="6494"/>
                  <a:pt x="2559" y="6827"/>
                  <a:pt x="2969" y="6827"/>
                </a:cubicBezTo>
                <a:cubicBezTo>
                  <a:pt x="3378" y="6827"/>
                  <a:pt x="3711" y="6494"/>
                  <a:pt x="3711" y="6085"/>
                </a:cubicBezTo>
                <a:lnTo>
                  <a:pt x="3711" y="2226"/>
                </a:lnTo>
                <a:lnTo>
                  <a:pt x="3785" y="2226"/>
                </a:lnTo>
                <a:cubicBezTo>
                  <a:pt x="3908" y="2226"/>
                  <a:pt x="4007" y="2126"/>
                  <a:pt x="4007" y="2003"/>
                </a:cubicBezTo>
                <a:lnTo>
                  <a:pt x="4007" y="1781"/>
                </a:lnTo>
                <a:lnTo>
                  <a:pt x="4453" y="1781"/>
                </a:lnTo>
                <a:lnTo>
                  <a:pt x="4453" y="2003"/>
                </a:lnTo>
                <a:cubicBezTo>
                  <a:pt x="4453" y="2126"/>
                  <a:pt x="4552" y="2226"/>
                  <a:pt x="4675" y="2226"/>
                </a:cubicBezTo>
                <a:lnTo>
                  <a:pt x="5566" y="2226"/>
                </a:lnTo>
                <a:cubicBezTo>
                  <a:pt x="5689" y="2226"/>
                  <a:pt x="5788" y="2126"/>
                  <a:pt x="5788" y="2003"/>
                </a:cubicBezTo>
                <a:lnTo>
                  <a:pt x="5788" y="223"/>
                </a:lnTo>
                <a:cubicBezTo>
                  <a:pt x="5788" y="100"/>
                  <a:pt x="5689" y="0"/>
                  <a:pt x="5566" y="0"/>
                </a:cubicBezTo>
                <a:close/>
                <a:moveTo>
                  <a:pt x="4453" y="1336"/>
                </a:moveTo>
                <a:lnTo>
                  <a:pt x="4007" y="1336"/>
                </a:lnTo>
                <a:lnTo>
                  <a:pt x="4007" y="890"/>
                </a:lnTo>
                <a:lnTo>
                  <a:pt x="4453" y="890"/>
                </a:lnTo>
                <a:lnTo>
                  <a:pt x="4453" y="1336"/>
                </a:ln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 name="Freeform 506">
            <a:extLst>
              <a:ext uri="{FF2B5EF4-FFF2-40B4-BE49-F238E27FC236}">
                <a16:creationId xmlns:a16="http://schemas.microsoft.com/office/drawing/2014/main" id="{000CF117-5100-4EBA-8801-01900F0F08F6}"/>
              </a:ext>
            </a:extLst>
          </p:cNvPr>
          <p:cNvSpPr>
            <a:spLocks noEditPoints="1"/>
          </p:cNvSpPr>
          <p:nvPr userDrawn="1"/>
        </p:nvSpPr>
        <p:spPr bwMode="auto">
          <a:xfrm>
            <a:off x="7331900" y="5166951"/>
            <a:ext cx="528487" cy="529537"/>
          </a:xfrm>
          <a:custGeom>
            <a:avLst/>
            <a:gdLst>
              <a:gd name="T0" fmla="*/ 3921 w 3960"/>
              <a:gd name="T1" fmla="*/ 757 h 3973"/>
              <a:gd name="T2" fmla="*/ 3216 w 3960"/>
              <a:gd name="T3" fmla="*/ 52 h 3973"/>
              <a:gd name="T4" fmla="*/ 3026 w 3960"/>
              <a:gd name="T5" fmla="*/ 52 h 3973"/>
              <a:gd name="T6" fmla="*/ 2739 w 3960"/>
              <a:gd name="T7" fmla="*/ 340 h 3973"/>
              <a:gd name="T8" fmla="*/ 2700 w 3960"/>
              <a:gd name="T9" fmla="*/ 434 h 3973"/>
              <a:gd name="T10" fmla="*/ 2739 w 3960"/>
              <a:gd name="T11" fmla="*/ 529 h 3973"/>
              <a:gd name="T12" fmla="*/ 2853 w 3960"/>
              <a:gd name="T13" fmla="*/ 643 h 3973"/>
              <a:gd name="T14" fmla="*/ 1462 w 3960"/>
              <a:gd name="T15" fmla="*/ 2034 h 3973"/>
              <a:gd name="T16" fmla="*/ 1125 w 3960"/>
              <a:gd name="T17" fmla="*/ 1698 h 3973"/>
              <a:gd name="T18" fmla="*/ 936 w 3960"/>
              <a:gd name="T19" fmla="*/ 1698 h 3973"/>
              <a:gd name="T20" fmla="*/ 218 w 3960"/>
              <a:gd name="T21" fmla="*/ 2416 h 3973"/>
              <a:gd name="T22" fmla="*/ 0 w 3960"/>
              <a:gd name="T23" fmla="*/ 2942 h 3973"/>
              <a:gd name="T24" fmla="*/ 218 w 3960"/>
              <a:gd name="T25" fmla="*/ 3468 h 3973"/>
              <a:gd name="T26" fmla="*/ 505 w 3960"/>
              <a:gd name="T27" fmla="*/ 3755 h 3973"/>
              <a:gd name="T28" fmla="*/ 1031 w 3960"/>
              <a:gd name="T29" fmla="*/ 3973 h 3973"/>
              <a:gd name="T30" fmla="*/ 1556 w 3960"/>
              <a:gd name="T31" fmla="*/ 3755 h 3973"/>
              <a:gd name="T32" fmla="*/ 2275 w 3960"/>
              <a:gd name="T33" fmla="*/ 3037 h 3973"/>
              <a:gd name="T34" fmla="*/ 2275 w 3960"/>
              <a:gd name="T35" fmla="*/ 2848 h 3973"/>
              <a:gd name="T36" fmla="*/ 1938 w 3960"/>
              <a:gd name="T37" fmla="*/ 2511 h 3973"/>
              <a:gd name="T38" fmla="*/ 3330 w 3960"/>
              <a:gd name="T39" fmla="*/ 1120 h 3973"/>
              <a:gd name="T40" fmla="*/ 3444 w 3960"/>
              <a:gd name="T41" fmla="*/ 1234 h 3973"/>
              <a:gd name="T42" fmla="*/ 3539 w 3960"/>
              <a:gd name="T43" fmla="*/ 1273 h 3973"/>
              <a:gd name="T44" fmla="*/ 3633 w 3960"/>
              <a:gd name="T45" fmla="*/ 1234 h 3973"/>
              <a:gd name="T46" fmla="*/ 3921 w 3960"/>
              <a:gd name="T47" fmla="*/ 947 h 3973"/>
              <a:gd name="T48" fmla="*/ 3960 w 3960"/>
              <a:gd name="T49" fmla="*/ 852 h 3973"/>
              <a:gd name="T50" fmla="*/ 3921 w 3960"/>
              <a:gd name="T51" fmla="*/ 757 h 3973"/>
              <a:gd name="T52" fmla="*/ 1367 w 3960"/>
              <a:gd name="T53" fmla="*/ 3566 h 3973"/>
              <a:gd name="T54" fmla="*/ 1031 w 3960"/>
              <a:gd name="T55" fmla="*/ 3705 h 3973"/>
              <a:gd name="T56" fmla="*/ 694 w 3960"/>
              <a:gd name="T57" fmla="*/ 3566 h 3973"/>
              <a:gd name="T58" fmla="*/ 407 w 3960"/>
              <a:gd name="T59" fmla="*/ 3279 h 3973"/>
              <a:gd name="T60" fmla="*/ 268 w 3960"/>
              <a:gd name="T61" fmla="*/ 2942 h 3973"/>
              <a:gd name="T62" fmla="*/ 407 w 3960"/>
              <a:gd name="T63" fmla="*/ 2606 h 3973"/>
              <a:gd name="T64" fmla="*/ 1031 w 3960"/>
              <a:gd name="T65" fmla="*/ 1982 h 3973"/>
              <a:gd name="T66" fmla="*/ 1416 w 3960"/>
              <a:gd name="T67" fmla="*/ 2367 h 3973"/>
              <a:gd name="T68" fmla="*/ 936 w 3960"/>
              <a:gd name="T69" fmla="*/ 2848 h 3973"/>
              <a:gd name="T70" fmla="*/ 936 w 3960"/>
              <a:gd name="T71" fmla="*/ 3037 h 3973"/>
              <a:gd name="T72" fmla="*/ 1031 w 3960"/>
              <a:gd name="T73" fmla="*/ 3076 h 3973"/>
              <a:gd name="T74" fmla="*/ 1125 w 3960"/>
              <a:gd name="T75" fmla="*/ 3037 h 3973"/>
              <a:gd name="T76" fmla="*/ 1606 w 3960"/>
              <a:gd name="T77" fmla="*/ 2557 h 3973"/>
              <a:gd name="T78" fmla="*/ 1991 w 3960"/>
              <a:gd name="T79" fmla="*/ 2942 h 3973"/>
              <a:gd name="T80" fmla="*/ 1367 w 3960"/>
              <a:gd name="T81" fmla="*/ 3566 h 3973"/>
              <a:gd name="T82" fmla="*/ 1749 w 3960"/>
              <a:gd name="T83" fmla="*/ 2322 h 3973"/>
              <a:gd name="T84" fmla="*/ 1651 w 3960"/>
              <a:gd name="T85" fmla="*/ 2224 h 3973"/>
              <a:gd name="T86" fmla="*/ 3043 w 3960"/>
              <a:gd name="T87" fmla="*/ 832 h 3973"/>
              <a:gd name="T88" fmla="*/ 3141 w 3960"/>
              <a:gd name="T89" fmla="*/ 930 h 3973"/>
              <a:gd name="T90" fmla="*/ 1749 w 3960"/>
              <a:gd name="T91" fmla="*/ 2322 h 3973"/>
              <a:gd name="T92" fmla="*/ 3023 w 3960"/>
              <a:gd name="T93" fmla="*/ 434 h 3973"/>
              <a:gd name="T94" fmla="*/ 3121 w 3960"/>
              <a:gd name="T95" fmla="*/ 336 h 3973"/>
              <a:gd name="T96" fmla="*/ 3637 w 3960"/>
              <a:gd name="T97" fmla="*/ 852 h 3973"/>
              <a:gd name="T98" fmla="*/ 3539 w 3960"/>
              <a:gd name="T99" fmla="*/ 950 h 3973"/>
              <a:gd name="T100" fmla="*/ 3023 w 3960"/>
              <a:gd name="T101" fmla="*/ 434 h 3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60" h="3973">
                <a:moveTo>
                  <a:pt x="3921" y="757"/>
                </a:moveTo>
                <a:lnTo>
                  <a:pt x="3216" y="52"/>
                </a:lnTo>
                <a:cubicBezTo>
                  <a:pt x="3163" y="0"/>
                  <a:pt x="3079" y="0"/>
                  <a:pt x="3026" y="52"/>
                </a:cubicBezTo>
                <a:lnTo>
                  <a:pt x="2739" y="340"/>
                </a:lnTo>
                <a:cubicBezTo>
                  <a:pt x="2714" y="365"/>
                  <a:pt x="2700" y="399"/>
                  <a:pt x="2700" y="434"/>
                </a:cubicBezTo>
                <a:cubicBezTo>
                  <a:pt x="2700" y="470"/>
                  <a:pt x="2714" y="504"/>
                  <a:pt x="2739" y="529"/>
                </a:cubicBezTo>
                <a:lnTo>
                  <a:pt x="2853" y="643"/>
                </a:lnTo>
                <a:lnTo>
                  <a:pt x="1462" y="2034"/>
                </a:lnTo>
                <a:lnTo>
                  <a:pt x="1125" y="1698"/>
                </a:lnTo>
                <a:cubicBezTo>
                  <a:pt x="1073" y="1646"/>
                  <a:pt x="988" y="1646"/>
                  <a:pt x="936" y="1698"/>
                </a:cubicBezTo>
                <a:lnTo>
                  <a:pt x="218" y="2416"/>
                </a:lnTo>
                <a:cubicBezTo>
                  <a:pt x="77" y="2557"/>
                  <a:pt x="0" y="2744"/>
                  <a:pt x="0" y="2942"/>
                </a:cubicBezTo>
                <a:cubicBezTo>
                  <a:pt x="0" y="3141"/>
                  <a:pt x="77" y="3327"/>
                  <a:pt x="218" y="3468"/>
                </a:cubicBezTo>
                <a:lnTo>
                  <a:pt x="505" y="3755"/>
                </a:lnTo>
                <a:cubicBezTo>
                  <a:pt x="646" y="3896"/>
                  <a:pt x="832" y="3973"/>
                  <a:pt x="1031" y="3973"/>
                </a:cubicBezTo>
                <a:cubicBezTo>
                  <a:pt x="1229" y="3973"/>
                  <a:pt x="1416" y="3896"/>
                  <a:pt x="1556" y="3755"/>
                </a:cubicBezTo>
                <a:lnTo>
                  <a:pt x="2275" y="3037"/>
                </a:lnTo>
                <a:cubicBezTo>
                  <a:pt x="2327" y="2985"/>
                  <a:pt x="2327" y="2900"/>
                  <a:pt x="2275" y="2848"/>
                </a:cubicBezTo>
                <a:lnTo>
                  <a:pt x="1938" y="2511"/>
                </a:lnTo>
                <a:lnTo>
                  <a:pt x="3330" y="1120"/>
                </a:lnTo>
                <a:lnTo>
                  <a:pt x="3444" y="1234"/>
                </a:lnTo>
                <a:cubicBezTo>
                  <a:pt x="3470" y="1260"/>
                  <a:pt x="3505" y="1273"/>
                  <a:pt x="3539" y="1273"/>
                </a:cubicBezTo>
                <a:cubicBezTo>
                  <a:pt x="3573" y="1273"/>
                  <a:pt x="3607" y="1260"/>
                  <a:pt x="3633" y="1234"/>
                </a:cubicBezTo>
                <a:lnTo>
                  <a:pt x="3921" y="947"/>
                </a:lnTo>
                <a:cubicBezTo>
                  <a:pt x="3946" y="921"/>
                  <a:pt x="3960" y="887"/>
                  <a:pt x="3960" y="852"/>
                </a:cubicBezTo>
                <a:cubicBezTo>
                  <a:pt x="3960" y="816"/>
                  <a:pt x="3946" y="782"/>
                  <a:pt x="3921" y="757"/>
                </a:cubicBezTo>
                <a:close/>
                <a:moveTo>
                  <a:pt x="1367" y="3566"/>
                </a:moveTo>
                <a:cubicBezTo>
                  <a:pt x="1277" y="3656"/>
                  <a:pt x="1158" y="3705"/>
                  <a:pt x="1031" y="3705"/>
                </a:cubicBezTo>
                <a:cubicBezTo>
                  <a:pt x="904" y="3705"/>
                  <a:pt x="784" y="3656"/>
                  <a:pt x="694" y="3566"/>
                </a:cubicBezTo>
                <a:lnTo>
                  <a:pt x="407" y="3279"/>
                </a:lnTo>
                <a:cubicBezTo>
                  <a:pt x="317" y="3189"/>
                  <a:pt x="268" y="3069"/>
                  <a:pt x="268" y="2942"/>
                </a:cubicBezTo>
                <a:cubicBezTo>
                  <a:pt x="268" y="2815"/>
                  <a:pt x="317" y="2696"/>
                  <a:pt x="407" y="2606"/>
                </a:cubicBezTo>
                <a:lnTo>
                  <a:pt x="1031" y="1982"/>
                </a:lnTo>
                <a:lnTo>
                  <a:pt x="1416" y="2367"/>
                </a:lnTo>
                <a:lnTo>
                  <a:pt x="936" y="2848"/>
                </a:lnTo>
                <a:cubicBezTo>
                  <a:pt x="884" y="2900"/>
                  <a:pt x="884" y="2985"/>
                  <a:pt x="936" y="3037"/>
                </a:cubicBezTo>
                <a:cubicBezTo>
                  <a:pt x="962" y="3063"/>
                  <a:pt x="997" y="3076"/>
                  <a:pt x="1031" y="3076"/>
                </a:cubicBezTo>
                <a:cubicBezTo>
                  <a:pt x="1065" y="3076"/>
                  <a:pt x="1099" y="3063"/>
                  <a:pt x="1125" y="3037"/>
                </a:cubicBezTo>
                <a:lnTo>
                  <a:pt x="1606" y="2557"/>
                </a:lnTo>
                <a:lnTo>
                  <a:pt x="1991" y="2942"/>
                </a:lnTo>
                <a:lnTo>
                  <a:pt x="1367" y="3566"/>
                </a:lnTo>
                <a:close/>
                <a:moveTo>
                  <a:pt x="1749" y="2322"/>
                </a:moveTo>
                <a:lnTo>
                  <a:pt x="1651" y="2224"/>
                </a:lnTo>
                <a:lnTo>
                  <a:pt x="3043" y="832"/>
                </a:lnTo>
                <a:lnTo>
                  <a:pt x="3141" y="930"/>
                </a:lnTo>
                <a:lnTo>
                  <a:pt x="1749" y="2322"/>
                </a:lnTo>
                <a:close/>
                <a:moveTo>
                  <a:pt x="3023" y="434"/>
                </a:moveTo>
                <a:lnTo>
                  <a:pt x="3121" y="336"/>
                </a:lnTo>
                <a:lnTo>
                  <a:pt x="3637" y="852"/>
                </a:lnTo>
                <a:lnTo>
                  <a:pt x="3539" y="950"/>
                </a:lnTo>
                <a:lnTo>
                  <a:pt x="3023" y="434"/>
                </a:ln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2" name="Freeform 507">
            <a:extLst>
              <a:ext uri="{FF2B5EF4-FFF2-40B4-BE49-F238E27FC236}">
                <a16:creationId xmlns:a16="http://schemas.microsoft.com/office/drawing/2014/main" id="{E54DC511-B89A-44FE-81D7-0F708A9622DD}"/>
              </a:ext>
            </a:extLst>
          </p:cNvPr>
          <p:cNvSpPr>
            <a:spLocks noEditPoints="1"/>
          </p:cNvSpPr>
          <p:nvPr userDrawn="1"/>
        </p:nvSpPr>
        <p:spPr bwMode="auto">
          <a:xfrm>
            <a:off x="8354843" y="5166951"/>
            <a:ext cx="491842" cy="529537"/>
          </a:xfrm>
          <a:custGeom>
            <a:avLst/>
            <a:gdLst>
              <a:gd name="T0" fmla="*/ 3200 w 4266"/>
              <a:gd name="T1" fmla="*/ 1067 h 4600"/>
              <a:gd name="T2" fmla="*/ 4000 w 4266"/>
              <a:gd name="T3" fmla="*/ 1067 h 4600"/>
              <a:gd name="T4" fmla="*/ 4000 w 4266"/>
              <a:gd name="T5" fmla="*/ 2600 h 4600"/>
              <a:gd name="T6" fmla="*/ 1466 w 4266"/>
              <a:gd name="T7" fmla="*/ 2600 h 4600"/>
              <a:gd name="T8" fmla="*/ 1466 w 4266"/>
              <a:gd name="T9" fmla="*/ 3200 h 4600"/>
              <a:gd name="T10" fmla="*/ 1333 w 4266"/>
              <a:gd name="T11" fmla="*/ 3200 h 4600"/>
              <a:gd name="T12" fmla="*/ 1333 w 4266"/>
              <a:gd name="T13" fmla="*/ 4600 h 4600"/>
              <a:gd name="T14" fmla="*/ 1866 w 4266"/>
              <a:gd name="T15" fmla="*/ 4600 h 4600"/>
              <a:gd name="T16" fmla="*/ 1866 w 4266"/>
              <a:gd name="T17" fmla="*/ 3200 h 4600"/>
              <a:gd name="T18" fmla="*/ 1733 w 4266"/>
              <a:gd name="T19" fmla="*/ 3200 h 4600"/>
              <a:gd name="T20" fmla="*/ 1733 w 4266"/>
              <a:gd name="T21" fmla="*/ 2867 h 4600"/>
              <a:gd name="T22" fmla="*/ 4266 w 4266"/>
              <a:gd name="T23" fmla="*/ 2867 h 4600"/>
              <a:gd name="T24" fmla="*/ 4266 w 4266"/>
              <a:gd name="T25" fmla="*/ 800 h 4600"/>
              <a:gd name="T26" fmla="*/ 3200 w 4266"/>
              <a:gd name="T27" fmla="*/ 800 h 4600"/>
              <a:gd name="T28" fmla="*/ 3200 w 4266"/>
              <a:gd name="T29" fmla="*/ 0 h 4600"/>
              <a:gd name="T30" fmla="*/ 0 w 4266"/>
              <a:gd name="T31" fmla="*/ 0 h 4600"/>
              <a:gd name="T32" fmla="*/ 0 w 4266"/>
              <a:gd name="T33" fmla="*/ 1867 h 4600"/>
              <a:gd name="T34" fmla="*/ 3200 w 4266"/>
              <a:gd name="T35" fmla="*/ 1867 h 4600"/>
              <a:gd name="T36" fmla="*/ 3200 w 4266"/>
              <a:gd name="T37" fmla="*/ 1067 h 4600"/>
              <a:gd name="T38" fmla="*/ 2933 w 4266"/>
              <a:gd name="T39" fmla="*/ 1600 h 4600"/>
              <a:gd name="T40" fmla="*/ 266 w 4266"/>
              <a:gd name="T41" fmla="*/ 1600 h 4600"/>
              <a:gd name="T42" fmla="*/ 266 w 4266"/>
              <a:gd name="T43" fmla="*/ 267 h 4600"/>
              <a:gd name="T44" fmla="*/ 2933 w 4266"/>
              <a:gd name="T45" fmla="*/ 267 h 4600"/>
              <a:gd name="T46" fmla="*/ 2933 w 4266"/>
              <a:gd name="T47" fmla="*/ 1600 h 4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6" h="4600">
                <a:moveTo>
                  <a:pt x="3200" y="1067"/>
                </a:moveTo>
                <a:lnTo>
                  <a:pt x="4000" y="1067"/>
                </a:lnTo>
                <a:lnTo>
                  <a:pt x="4000" y="2600"/>
                </a:lnTo>
                <a:lnTo>
                  <a:pt x="1466" y="2600"/>
                </a:lnTo>
                <a:lnTo>
                  <a:pt x="1466" y="3200"/>
                </a:lnTo>
                <a:lnTo>
                  <a:pt x="1333" y="3200"/>
                </a:lnTo>
                <a:lnTo>
                  <a:pt x="1333" y="4600"/>
                </a:lnTo>
                <a:lnTo>
                  <a:pt x="1866" y="4600"/>
                </a:lnTo>
                <a:lnTo>
                  <a:pt x="1866" y="3200"/>
                </a:lnTo>
                <a:lnTo>
                  <a:pt x="1733" y="3200"/>
                </a:lnTo>
                <a:lnTo>
                  <a:pt x="1733" y="2867"/>
                </a:lnTo>
                <a:lnTo>
                  <a:pt x="4266" y="2867"/>
                </a:lnTo>
                <a:lnTo>
                  <a:pt x="4266" y="800"/>
                </a:lnTo>
                <a:lnTo>
                  <a:pt x="3200" y="800"/>
                </a:lnTo>
                <a:lnTo>
                  <a:pt x="3200" y="0"/>
                </a:lnTo>
                <a:lnTo>
                  <a:pt x="0" y="0"/>
                </a:lnTo>
                <a:lnTo>
                  <a:pt x="0" y="1867"/>
                </a:lnTo>
                <a:lnTo>
                  <a:pt x="3200" y="1867"/>
                </a:lnTo>
                <a:lnTo>
                  <a:pt x="3200" y="1067"/>
                </a:lnTo>
                <a:close/>
                <a:moveTo>
                  <a:pt x="2933" y="1600"/>
                </a:moveTo>
                <a:lnTo>
                  <a:pt x="266" y="1600"/>
                </a:lnTo>
                <a:lnTo>
                  <a:pt x="266" y="267"/>
                </a:lnTo>
                <a:lnTo>
                  <a:pt x="2933" y="267"/>
                </a:lnTo>
                <a:lnTo>
                  <a:pt x="2933" y="1600"/>
                </a:ln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3" name="Freeform 508">
            <a:extLst>
              <a:ext uri="{FF2B5EF4-FFF2-40B4-BE49-F238E27FC236}">
                <a16:creationId xmlns:a16="http://schemas.microsoft.com/office/drawing/2014/main" id="{E7BE9AA8-EF7C-4D59-9239-A196E942BD4C}"/>
              </a:ext>
            </a:extLst>
          </p:cNvPr>
          <p:cNvSpPr>
            <a:spLocks noEditPoints="1"/>
          </p:cNvSpPr>
          <p:nvPr userDrawn="1"/>
        </p:nvSpPr>
        <p:spPr bwMode="auto">
          <a:xfrm>
            <a:off x="9418998" y="5166951"/>
            <a:ext cx="359198" cy="529537"/>
          </a:xfrm>
          <a:custGeom>
            <a:avLst/>
            <a:gdLst>
              <a:gd name="connsiteX0" fmla="*/ 157253 w 412949"/>
              <a:gd name="connsiteY0" fmla="*/ 235637 h 608697"/>
              <a:gd name="connsiteX1" fmla="*/ 157253 w 412949"/>
              <a:gd name="connsiteY1" fmla="*/ 589091 h 608697"/>
              <a:gd name="connsiteX2" fmla="*/ 255604 w 412949"/>
              <a:gd name="connsiteY2" fmla="*/ 589091 h 608697"/>
              <a:gd name="connsiteX3" fmla="*/ 255604 w 412949"/>
              <a:gd name="connsiteY3" fmla="*/ 235637 h 608697"/>
              <a:gd name="connsiteX4" fmla="*/ 235971 w 412949"/>
              <a:gd name="connsiteY4" fmla="*/ 176696 h 608697"/>
              <a:gd name="connsiteX5" fmla="*/ 255588 w 412949"/>
              <a:gd name="connsiteY5" fmla="*/ 176696 h 608697"/>
              <a:gd name="connsiteX6" fmla="*/ 255588 w 412949"/>
              <a:gd name="connsiteY6" fmla="*/ 196313 h 608697"/>
              <a:gd name="connsiteX7" fmla="*/ 235971 w 412949"/>
              <a:gd name="connsiteY7" fmla="*/ 196313 h 608697"/>
              <a:gd name="connsiteX8" fmla="*/ 196595 w 412949"/>
              <a:gd name="connsiteY8" fmla="*/ 176696 h 608697"/>
              <a:gd name="connsiteX9" fmla="*/ 216283 w 412949"/>
              <a:gd name="connsiteY9" fmla="*/ 176696 h 608697"/>
              <a:gd name="connsiteX10" fmla="*/ 216283 w 412949"/>
              <a:gd name="connsiteY10" fmla="*/ 196313 h 608697"/>
              <a:gd name="connsiteX11" fmla="*/ 196595 w 412949"/>
              <a:gd name="connsiteY11" fmla="*/ 196313 h 608697"/>
              <a:gd name="connsiteX12" fmla="*/ 157220 w 412949"/>
              <a:gd name="connsiteY12" fmla="*/ 176696 h 608697"/>
              <a:gd name="connsiteX13" fmla="*/ 176978 w 412949"/>
              <a:gd name="connsiteY13" fmla="*/ 176696 h 608697"/>
              <a:gd name="connsiteX14" fmla="*/ 176978 w 412949"/>
              <a:gd name="connsiteY14" fmla="*/ 196313 h 608697"/>
              <a:gd name="connsiteX15" fmla="*/ 157220 w 412949"/>
              <a:gd name="connsiteY15" fmla="*/ 196313 h 608697"/>
              <a:gd name="connsiteX16" fmla="*/ 19633 w 412949"/>
              <a:gd name="connsiteY16" fmla="*/ 58909 h 608697"/>
              <a:gd name="connsiteX17" fmla="*/ 19633 w 412949"/>
              <a:gd name="connsiteY17" fmla="*/ 216031 h 608697"/>
              <a:gd name="connsiteX18" fmla="*/ 58993 w 412949"/>
              <a:gd name="connsiteY18" fmla="*/ 216031 h 608697"/>
              <a:gd name="connsiteX19" fmla="*/ 58993 w 412949"/>
              <a:gd name="connsiteY19" fmla="*/ 196333 h 608697"/>
              <a:gd name="connsiteX20" fmla="*/ 78626 w 412949"/>
              <a:gd name="connsiteY20" fmla="*/ 196333 h 608697"/>
              <a:gd name="connsiteX21" fmla="*/ 78626 w 412949"/>
              <a:gd name="connsiteY21" fmla="*/ 216031 h 608697"/>
              <a:gd name="connsiteX22" fmla="*/ 334231 w 412949"/>
              <a:gd name="connsiteY22" fmla="*/ 216031 h 608697"/>
              <a:gd name="connsiteX23" fmla="*/ 334231 w 412949"/>
              <a:gd name="connsiteY23" fmla="*/ 196333 h 608697"/>
              <a:gd name="connsiteX24" fmla="*/ 353956 w 412949"/>
              <a:gd name="connsiteY24" fmla="*/ 196333 h 608697"/>
              <a:gd name="connsiteX25" fmla="*/ 353956 w 412949"/>
              <a:gd name="connsiteY25" fmla="*/ 216031 h 608697"/>
              <a:gd name="connsiteX26" fmla="*/ 393223 w 412949"/>
              <a:gd name="connsiteY26" fmla="*/ 216031 h 608697"/>
              <a:gd name="connsiteX27" fmla="*/ 393223 w 412949"/>
              <a:gd name="connsiteY27" fmla="*/ 58909 h 608697"/>
              <a:gd name="connsiteX28" fmla="*/ 353956 w 412949"/>
              <a:gd name="connsiteY28" fmla="*/ 58909 h 608697"/>
              <a:gd name="connsiteX29" fmla="*/ 353956 w 412949"/>
              <a:gd name="connsiteY29" fmla="*/ 176727 h 608697"/>
              <a:gd name="connsiteX30" fmla="*/ 334231 w 412949"/>
              <a:gd name="connsiteY30" fmla="*/ 176727 h 608697"/>
              <a:gd name="connsiteX31" fmla="*/ 334231 w 412949"/>
              <a:gd name="connsiteY31" fmla="*/ 58909 h 608697"/>
              <a:gd name="connsiteX32" fmla="*/ 78626 w 412949"/>
              <a:gd name="connsiteY32" fmla="*/ 58909 h 608697"/>
              <a:gd name="connsiteX33" fmla="*/ 78626 w 412949"/>
              <a:gd name="connsiteY33" fmla="*/ 176727 h 608697"/>
              <a:gd name="connsiteX34" fmla="*/ 58993 w 412949"/>
              <a:gd name="connsiteY34" fmla="*/ 176727 h 608697"/>
              <a:gd name="connsiteX35" fmla="*/ 58993 w 412949"/>
              <a:gd name="connsiteY35" fmla="*/ 58909 h 608697"/>
              <a:gd name="connsiteX36" fmla="*/ 167115 w 412949"/>
              <a:gd name="connsiteY36" fmla="*/ 19606 h 608697"/>
              <a:gd name="connsiteX37" fmla="*/ 157253 w 412949"/>
              <a:gd name="connsiteY37" fmla="*/ 29455 h 608697"/>
              <a:gd name="connsiteX38" fmla="*/ 157253 w 412949"/>
              <a:gd name="connsiteY38" fmla="*/ 39303 h 608697"/>
              <a:gd name="connsiteX39" fmla="*/ 255604 w 412949"/>
              <a:gd name="connsiteY39" fmla="*/ 39303 h 608697"/>
              <a:gd name="connsiteX40" fmla="*/ 255604 w 412949"/>
              <a:gd name="connsiteY40" fmla="*/ 29455 h 608697"/>
              <a:gd name="connsiteX41" fmla="*/ 245742 w 412949"/>
              <a:gd name="connsiteY41" fmla="*/ 19606 h 608697"/>
              <a:gd name="connsiteX42" fmla="*/ 167115 w 412949"/>
              <a:gd name="connsiteY42" fmla="*/ 0 h 608697"/>
              <a:gd name="connsiteX43" fmla="*/ 245742 w 412949"/>
              <a:gd name="connsiteY43" fmla="*/ 0 h 608697"/>
              <a:gd name="connsiteX44" fmla="*/ 275238 w 412949"/>
              <a:gd name="connsiteY44" fmla="*/ 29455 h 608697"/>
              <a:gd name="connsiteX45" fmla="*/ 275238 w 412949"/>
              <a:gd name="connsiteY45" fmla="*/ 39303 h 608697"/>
              <a:gd name="connsiteX46" fmla="*/ 412949 w 412949"/>
              <a:gd name="connsiteY46" fmla="*/ 39303 h 608697"/>
              <a:gd name="connsiteX47" fmla="*/ 412949 w 412949"/>
              <a:gd name="connsiteY47" fmla="*/ 235637 h 608697"/>
              <a:gd name="connsiteX48" fmla="*/ 275238 w 412949"/>
              <a:gd name="connsiteY48" fmla="*/ 235637 h 608697"/>
              <a:gd name="connsiteX49" fmla="*/ 275238 w 412949"/>
              <a:gd name="connsiteY49" fmla="*/ 608697 h 608697"/>
              <a:gd name="connsiteX50" fmla="*/ 137619 w 412949"/>
              <a:gd name="connsiteY50" fmla="*/ 608697 h 608697"/>
              <a:gd name="connsiteX51" fmla="*/ 137619 w 412949"/>
              <a:gd name="connsiteY51" fmla="*/ 235637 h 608697"/>
              <a:gd name="connsiteX52" fmla="*/ 0 w 412949"/>
              <a:gd name="connsiteY52" fmla="*/ 235637 h 608697"/>
              <a:gd name="connsiteX53" fmla="*/ 0 w 412949"/>
              <a:gd name="connsiteY53" fmla="*/ 39303 h 608697"/>
              <a:gd name="connsiteX54" fmla="*/ 137619 w 412949"/>
              <a:gd name="connsiteY54" fmla="*/ 39303 h 608697"/>
              <a:gd name="connsiteX55" fmla="*/ 137619 w 412949"/>
              <a:gd name="connsiteY55" fmla="*/ 29455 h 608697"/>
              <a:gd name="connsiteX56" fmla="*/ 167115 w 412949"/>
              <a:gd name="connsiteY56" fmla="*/ 0 h 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2949" h="608697">
                <a:moveTo>
                  <a:pt x="157253" y="235637"/>
                </a:moveTo>
                <a:lnTo>
                  <a:pt x="157253" y="589091"/>
                </a:lnTo>
                <a:lnTo>
                  <a:pt x="255604" y="589091"/>
                </a:lnTo>
                <a:lnTo>
                  <a:pt x="255604" y="235637"/>
                </a:lnTo>
                <a:close/>
                <a:moveTo>
                  <a:pt x="235971" y="176696"/>
                </a:moveTo>
                <a:lnTo>
                  <a:pt x="255588" y="176696"/>
                </a:lnTo>
                <a:lnTo>
                  <a:pt x="255588" y="196313"/>
                </a:lnTo>
                <a:lnTo>
                  <a:pt x="235971" y="196313"/>
                </a:lnTo>
                <a:close/>
                <a:moveTo>
                  <a:pt x="196595" y="176696"/>
                </a:moveTo>
                <a:lnTo>
                  <a:pt x="216283" y="176696"/>
                </a:lnTo>
                <a:lnTo>
                  <a:pt x="216283" y="196313"/>
                </a:lnTo>
                <a:lnTo>
                  <a:pt x="196595" y="196313"/>
                </a:lnTo>
                <a:close/>
                <a:moveTo>
                  <a:pt x="157220" y="176696"/>
                </a:moveTo>
                <a:lnTo>
                  <a:pt x="176978" y="176696"/>
                </a:lnTo>
                <a:lnTo>
                  <a:pt x="176978" y="196313"/>
                </a:lnTo>
                <a:lnTo>
                  <a:pt x="157220" y="196313"/>
                </a:lnTo>
                <a:close/>
                <a:moveTo>
                  <a:pt x="19633" y="58909"/>
                </a:moveTo>
                <a:lnTo>
                  <a:pt x="19633" y="216031"/>
                </a:lnTo>
                <a:lnTo>
                  <a:pt x="58993" y="216031"/>
                </a:lnTo>
                <a:lnTo>
                  <a:pt x="58993" y="196333"/>
                </a:lnTo>
                <a:lnTo>
                  <a:pt x="78626" y="196333"/>
                </a:lnTo>
                <a:lnTo>
                  <a:pt x="78626" y="216031"/>
                </a:lnTo>
                <a:lnTo>
                  <a:pt x="334231" y="216031"/>
                </a:lnTo>
                <a:lnTo>
                  <a:pt x="334231" y="196333"/>
                </a:lnTo>
                <a:lnTo>
                  <a:pt x="353956" y="196333"/>
                </a:lnTo>
                <a:lnTo>
                  <a:pt x="353956" y="216031"/>
                </a:lnTo>
                <a:lnTo>
                  <a:pt x="393223" y="216031"/>
                </a:lnTo>
                <a:lnTo>
                  <a:pt x="393223" y="58909"/>
                </a:lnTo>
                <a:lnTo>
                  <a:pt x="353956" y="58909"/>
                </a:lnTo>
                <a:lnTo>
                  <a:pt x="353956" y="176727"/>
                </a:lnTo>
                <a:lnTo>
                  <a:pt x="334231" y="176727"/>
                </a:lnTo>
                <a:lnTo>
                  <a:pt x="334231" y="58909"/>
                </a:lnTo>
                <a:lnTo>
                  <a:pt x="78626" y="58909"/>
                </a:lnTo>
                <a:lnTo>
                  <a:pt x="78626" y="176727"/>
                </a:lnTo>
                <a:lnTo>
                  <a:pt x="58993" y="176727"/>
                </a:lnTo>
                <a:lnTo>
                  <a:pt x="58993" y="58909"/>
                </a:lnTo>
                <a:close/>
                <a:moveTo>
                  <a:pt x="167115" y="19606"/>
                </a:moveTo>
                <a:cubicBezTo>
                  <a:pt x="161677" y="19606"/>
                  <a:pt x="157253" y="24024"/>
                  <a:pt x="157253" y="29455"/>
                </a:cubicBezTo>
                <a:lnTo>
                  <a:pt x="157253" y="39303"/>
                </a:lnTo>
                <a:lnTo>
                  <a:pt x="255604" y="39303"/>
                </a:lnTo>
                <a:lnTo>
                  <a:pt x="255604" y="29455"/>
                </a:lnTo>
                <a:cubicBezTo>
                  <a:pt x="255604" y="24024"/>
                  <a:pt x="251180" y="19606"/>
                  <a:pt x="245742" y="19606"/>
                </a:cubicBezTo>
                <a:close/>
                <a:moveTo>
                  <a:pt x="167115" y="0"/>
                </a:moveTo>
                <a:lnTo>
                  <a:pt x="245742" y="0"/>
                </a:lnTo>
                <a:cubicBezTo>
                  <a:pt x="262057" y="0"/>
                  <a:pt x="275238" y="13255"/>
                  <a:pt x="275238" y="29455"/>
                </a:cubicBezTo>
                <a:lnTo>
                  <a:pt x="275238" y="39303"/>
                </a:lnTo>
                <a:lnTo>
                  <a:pt x="412949" y="39303"/>
                </a:lnTo>
                <a:lnTo>
                  <a:pt x="412949" y="235637"/>
                </a:lnTo>
                <a:lnTo>
                  <a:pt x="275238" y="235637"/>
                </a:lnTo>
                <a:lnTo>
                  <a:pt x="275238" y="608697"/>
                </a:lnTo>
                <a:lnTo>
                  <a:pt x="137619" y="608697"/>
                </a:lnTo>
                <a:lnTo>
                  <a:pt x="137619" y="235637"/>
                </a:lnTo>
                <a:lnTo>
                  <a:pt x="0" y="235637"/>
                </a:lnTo>
                <a:lnTo>
                  <a:pt x="0" y="39303"/>
                </a:lnTo>
                <a:lnTo>
                  <a:pt x="137619" y="39303"/>
                </a:lnTo>
                <a:lnTo>
                  <a:pt x="137619" y="29455"/>
                </a:lnTo>
                <a:cubicBezTo>
                  <a:pt x="137619" y="13255"/>
                  <a:pt x="150892" y="0"/>
                  <a:pt x="167115" y="0"/>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4" name="Freeform 509">
            <a:extLst>
              <a:ext uri="{FF2B5EF4-FFF2-40B4-BE49-F238E27FC236}">
                <a16:creationId xmlns:a16="http://schemas.microsoft.com/office/drawing/2014/main" id="{73BEDB03-1022-4123-8639-FEE01AED687E}"/>
              </a:ext>
            </a:extLst>
          </p:cNvPr>
          <p:cNvSpPr>
            <a:spLocks noEditPoints="1"/>
          </p:cNvSpPr>
          <p:nvPr userDrawn="1"/>
        </p:nvSpPr>
        <p:spPr bwMode="auto">
          <a:xfrm>
            <a:off x="10331704" y="5208529"/>
            <a:ext cx="529468" cy="446378"/>
          </a:xfrm>
          <a:custGeom>
            <a:avLst/>
            <a:gdLst>
              <a:gd name="connsiteX0" fmla="*/ 585693 w 608415"/>
              <a:gd name="connsiteY0" fmla="*/ 331234 h 512870"/>
              <a:gd name="connsiteX1" fmla="*/ 587842 w 608415"/>
              <a:gd name="connsiteY1" fmla="*/ 331234 h 512870"/>
              <a:gd name="connsiteX2" fmla="*/ 608415 w 608415"/>
              <a:gd name="connsiteY2" fmla="*/ 351793 h 512870"/>
              <a:gd name="connsiteX3" fmla="*/ 608415 w 608415"/>
              <a:gd name="connsiteY3" fmla="*/ 478986 h 512870"/>
              <a:gd name="connsiteX4" fmla="*/ 587842 w 608415"/>
              <a:gd name="connsiteY4" fmla="*/ 499392 h 512870"/>
              <a:gd name="connsiteX5" fmla="*/ 585693 w 608415"/>
              <a:gd name="connsiteY5" fmla="*/ 499392 h 512870"/>
              <a:gd name="connsiteX6" fmla="*/ 387969 w 608415"/>
              <a:gd name="connsiteY6" fmla="*/ 331234 h 512870"/>
              <a:gd name="connsiteX7" fmla="*/ 416689 w 608415"/>
              <a:gd name="connsiteY7" fmla="*/ 331234 h 512870"/>
              <a:gd name="connsiteX8" fmla="*/ 416689 w 608415"/>
              <a:gd name="connsiteY8" fmla="*/ 499392 h 512870"/>
              <a:gd name="connsiteX9" fmla="*/ 387969 w 608415"/>
              <a:gd name="connsiteY9" fmla="*/ 499392 h 512870"/>
              <a:gd name="connsiteX10" fmla="*/ 191726 w 608415"/>
              <a:gd name="connsiteY10" fmla="*/ 331234 h 512870"/>
              <a:gd name="connsiteX11" fmla="*/ 218964 w 608415"/>
              <a:gd name="connsiteY11" fmla="*/ 331234 h 512870"/>
              <a:gd name="connsiteX12" fmla="*/ 218964 w 608415"/>
              <a:gd name="connsiteY12" fmla="*/ 499392 h 512870"/>
              <a:gd name="connsiteX13" fmla="*/ 191726 w 608415"/>
              <a:gd name="connsiteY13" fmla="*/ 499392 h 512870"/>
              <a:gd name="connsiteX14" fmla="*/ 20573 w 608415"/>
              <a:gd name="connsiteY14" fmla="*/ 331234 h 512870"/>
              <a:gd name="connsiteX15" fmla="*/ 22722 w 608415"/>
              <a:gd name="connsiteY15" fmla="*/ 331234 h 512870"/>
              <a:gd name="connsiteX16" fmla="*/ 22722 w 608415"/>
              <a:gd name="connsiteY16" fmla="*/ 499392 h 512870"/>
              <a:gd name="connsiteX17" fmla="*/ 20573 w 608415"/>
              <a:gd name="connsiteY17" fmla="*/ 499392 h 512870"/>
              <a:gd name="connsiteX18" fmla="*/ 0 w 608415"/>
              <a:gd name="connsiteY18" fmla="*/ 478986 h 512870"/>
              <a:gd name="connsiteX19" fmla="*/ 0 w 608415"/>
              <a:gd name="connsiteY19" fmla="*/ 351793 h 512870"/>
              <a:gd name="connsiteX20" fmla="*/ 20573 w 608415"/>
              <a:gd name="connsiteY20" fmla="*/ 331234 h 512870"/>
              <a:gd name="connsiteX21" fmla="*/ 585693 w 608415"/>
              <a:gd name="connsiteY21" fmla="*/ 76846 h 512870"/>
              <a:gd name="connsiteX22" fmla="*/ 587842 w 608415"/>
              <a:gd name="connsiteY22" fmla="*/ 76846 h 512870"/>
              <a:gd name="connsiteX23" fmla="*/ 608415 w 608415"/>
              <a:gd name="connsiteY23" fmla="*/ 97404 h 512870"/>
              <a:gd name="connsiteX24" fmla="*/ 608415 w 608415"/>
              <a:gd name="connsiteY24" fmla="*/ 224587 h 512870"/>
              <a:gd name="connsiteX25" fmla="*/ 587842 w 608415"/>
              <a:gd name="connsiteY25" fmla="*/ 245145 h 512870"/>
              <a:gd name="connsiteX26" fmla="*/ 585693 w 608415"/>
              <a:gd name="connsiteY26" fmla="*/ 245145 h 512870"/>
              <a:gd name="connsiteX27" fmla="*/ 387969 w 608415"/>
              <a:gd name="connsiteY27" fmla="*/ 76846 h 512870"/>
              <a:gd name="connsiteX28" fmla="*/ 416689 w 608415"/>
              <a:gd name="connsiteY28" fmla="*/ 76846 h 512870"/>
              <a:gd name="connsiteX29" fmla="*/ 416689 w 608415"/>
              <a:gd name="connsiteY29" fmla="*/ 245145 h 512870"/>
              <a:gd name="connsiteX30" fmla="*/ 387969 w 608415"/>
              <a:gd name="connsiteY30" fmla="*/ 245145 h 512870"/>
              <a:gd name="connsiteX31" fmla="*/ 191726 w 608415"/>
              <a:gd name="connsiteY31" fmla="*/ 76846 h 512870"/>
              <a:gd name="connsiteX32" fmla="*/ 218964 w 608415"/>
              <a:gd name="connsiteY32" fmla="*/ 76846 h 512870"/>
              <a:gd name="connsiteX33" fmla="*/ 218964 w 608415"/>
              <a:gd name="connsiteY33" fmla="*/ 245145 h 512870"/>
              <a:gd name="connsiteX34" fmla="*/ 191726 w 608415"/>
              <a:gd name="connsiteY34" fmla="*/ 245145 h 512870"/>
              <a:gd name="connsiteX35" fmla="*/ 20573 w 608415"/>
              <a:gd name="connsiteY35" fmla="*/ 76846 h 512870"/>
              <a:gd name="connsiteX36" fmla="*/ 22722 w 608415"/>
              <a:gd name="connsiteY36" fmla="*/ 76846 h 512870"/>
              <a:gd name="connsiteX37" fmla="*/ 22722 w 608415"/>
              <a:gd name="connsiteY37" fmla="*/ 245145 h 512870"/>
              <a:gd name="connsiteX38" fmla="*/ 20573 w 608415"/>
              <a:gd name="connsiteY38" fmla="*/ 245145 h 512870"/>
              <a:gd name="connsiteX39" fmla="*/ 0 w 608415"/>
              <a:gd name="connsiteY39" fmla="*/ 224587 h 512870"/>
              <a:gd name="connsiteX40" fmla="*/ 0 w 608415"/>
              <a:gd name="connsiteY40" fmla="*/ 97404 h 512870"/>
              <a:gd name="connsiteX41" fmla="*/ 20573 w 608415"/>
              <a:gd name="connsiteY41" fmla="*/ 76846 h 512870"/>
              <a:gd name="connsiteX42" fmla="*/ 501185 w 608415"/>
              <a:gd name="connsiteY42" fmla="*/ 0 h 512870"/>
              <a:gd name="connsiteX43" fmla="*/ 506714 w 608415"/>
              <a:gd name="connsiteY43" fmla="*/ 1688 h 512870"/>
              <a:gd name="connsiteX44" fmla="*/ 561082 w 608415"/>
              <a:gd name="connsiteY44" fmla="*/ 39581 h 512870"/>
              <a:gd name="connsiteX45" fmla="*/ 565229 w 608415"/>
              <a:gd name="connsiteY45" fmla="*/ 47559 h 512870"/>
              <a:gd name="connsiteX46" fmla="*/ 565229 w 608415"/>
              <a:gd name="connsiteY46" fmla="*/ 503205 h 512870"/>
              <a:gd name="connsiteX47" fmla="*/ 555553 w 608415"/>
              <a:gd name="connsiteY47" fmla="*/ 512870 h 512870"/>
              <a:gd name="connsiteX48" fmla="*/ 446970 w 608415"/>
              <a:gd name="connsiteY48" fmla="*/ 512870 h 512870"/>
              <a:gd name="connsiteX49" fmla="*/ 437294 w 608415"/>
              <a:gd name="connsiteY49" fmla="*/ 503205 h 512870"/>
              <a:gd name="connsiteX50" fmla="*/ 437294 w 608415"/>
              <a:gd name="connsiteY50" fmla="*/ 47559 h 512870"/>
              <a:gd name="connsiteX51" fmla="*/ 441441 w 608415"/>
              <a:gd name="connsiteY51" fmla="*/ 39581 h 512870"/>
              <a:gd name="connsiteX52" fmla="*/ 495656 w 608415"/>
              <a:gd name="connsiteY52" fmla="*/ 1688 h 512870"/>
              <a:gd name="connsiteX53" fmla="*/ 501185 w 608415"/>
              <a:gd name="connsiteY53" fmla="*/ 0 h 512870"/>
              <a:gd name="connsiteX54" fmla="*/ 303425 w 608415"/>
              <a:gd name="connsiteY54" fmla="*/ 0 h 512870"/>
              <a:gd name="connsiteX55" fmla="*/ 308957 w 608415"/>
              <a:gd name="connsiteY55" fmla="*/ 1688 h 512870"/>
              <a:gd name="connsiteX56" fmla="*/ 363356 w 608415"/>
              <a:gd name="connsiteY56" fmla="*/ 39581 h 512870"/>
              <a:gd name="connsiteX57" fmla="*/ 367505 w 608415"/>
              <a:gd name="connsiteY57" fmla="*/ 47559 h 512870"/>
              <a:gd name="connsiteX58" fmla="*/ 367505 w 608415"/>
              <a:gd name="connsiteY58" fmla="*/ 503205 h 512870"/>
              <a:gd name="connsiteX59" fmla="*/ 357824 w 608415"/>
              <a:gd name="connsiteY59" fmla="*/ 512717 h 512870"/>
              <a:gd name="connsiteX60" fmla="*/ 357824 w 608415"/>
              <a:gd name="connsiteY60" fmla="*/ 512870 h 512870"/>
              <a:gd name="connsiteX61" fmla="*/ 249180 w 608415"/>
              <a:gd name="connsiteY61" fmla="*/ 512870 h 512870"/>
              <a:gd name="connsiteX62" fmla="*/ 239499 w 608415"/>
              <a:gd name="connsiteY62" fmla="*/ 503205 h 512870"/>
              <a:gd name="connsiteX63" fmla="*/ 239499 w 608415"/>
              <a:gd name="connsiteY63" fmla="*/ 47559 h 512870"/>
              <a:gd name="connsiteX64" fmla="*/ 243494 w 608415"/>
              <a:gd name="connsiteY64" fmla="*/ 39581 h 512870"/>
              <a:gd name="connsiteX65" fmla="*/ 297893 w 608415"/>
              <a:gd name="connsiteY65" fmla="*/ 1688 h 512870"/>
              <a:gd name="connsiteX66" fmla="*/ 303425 w 608415"/>
              <a:gd name="connsiteY66" fmla="*/ 0 h 512870"/>
              <a:gd name="connsiteX67" fmla="*/ 107266 w 608415"/>
              <a:gd name="connsiteY67" fmla="*/ 0 h 512870"/>
              <a:gd name="connsiteX68" fmla="*/ 112798 w 608415"/>
              <a:gd name="connsiteY68" fmla="*/ 1688 h 512870"/>
              <a:gd name="connsiteX69" fmla="*/ 167043 w 608415"/>
              <a:gd name="connsiteY69" fmla="*/ 39581 h 512870"/>
              <a:gd name="connsiteX70" fmla="*/ 171192 w 608415"/>
              <a:gd name="connsiteY70" fmla="*/ 47559 h 512870"/>
              <a:gd name="connsiteX71" fmla="*/ 171192 w 608415"/>
              <a:gd name="connsiteY71" fmla="*/ 503205 h 512870"/>
              <a:gd name="connsiteX72" fmla="*/ 161511 w 608415"/>
              <a:gd name="connsiteY72" fmla="*/ 512717 h 512870"/>
              <a:gd name="connsiteX73" fmla="*/ 161511 w 608415"/>
              <a:gd name="connsiteY73" fmla="*/ 512870 h 512870"/>
              <a:gd name="connsiteX74" fmla="*/ 52867 w 608415"/>
              <a:gd name="connsiteY74" fmla="*/ 512870 h 512870"/>
              <a:gd name="connsiteX75" fmla="*/ 43186 w 608415"/>
              <a:gd name="connsiteY75" fmla="*/ 503205 h 512870"/>
              <a:gd name="connsiteX76" fmla="*/ 43186 w 608415"/>
              <a:gd name="connsiteY76" fmla="*/ 47559 h 512870"/>
              <a:gd name="connsiteX77" fmla="*/ 47335 w 608415"/>
              <a:gd name="connsiteY77" fmla="*/ 39581 h 512870"/>
              <a:gd name="connsiteX78" fmla="*/ 101734 w 608415"/>
              <a:gd name="connsiteY78" fmla="*/ 1688 h 512870"/>
              <a:gd name="connsiteX79" fmla="*/ 107266 w 608415"/>
              <a:gd name="connsiteY79" fmla="*/ 0 h 51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8415" h="512870">
                <a:moveTo>
                  <a:pt x="585693" y="331234"/>
                </a:moveTo>
                <a:lnTo>
                  <a:pt x="587842" y="331234"/>
                </a:lnTo>
                <a:cubicBezTo>
                  <a:pt x="599203" y="331234"/>
                  <a:pt x="608415" y="340440"/>
                  <a:pt x="608415" y="351793"/>
                </a:cubicBezTo>
                <a:lnTo>
                  <a:pt x="608415" y="478986"/>
                </a:lnTo>
                <a:cubicBezTo>
                  <a:pt x="608415" y="490186"/>
                  <a:pt x="599203" y="499392"/>
                  <a:pt x="587842" y="499392"/>
                </a:cubicBezTo>
                <a:lnTo>
                  <a:pt x="585693" y="499392"/>
                </a:lnTo>
                <a:close/>
                <a:moveTo>
                  <a:pt x="387969" y="331234"/>
                </a:moveTo>
                <a:lnTo>
                  <a:pt x="416689" y="331234"/>
                </a:lnTo>
                <a:lnTo>
                  <a:pt x="416689" y="499392"/>
                </a:lnTo>
                <a:lnTo>
                  <a:pt x="387969" y="499392"/>
                </a:lnTo>
                <a:close/>
                <a:moveTo>
                  <a:pt x="191726" y="331234"/>
                </a:moveTo>
                <a:lnTo>
                  <a:pt x="218964" y="331234"/>
                </a:lnTo>
                <a:lnTo>
                  <a:pt x="218964" y="499392"/>
                </a:lnTo>
                <a:lnTo>
                  <a:pt x="191726" y="499392"/>
                </a:lnTo>
                <a:close/>
                <a:moveTo>
                  <a:pt x="20573" y="331234"/>
                </a:moveTo>
                <a:lnTo>
                  <a:pt x="22722" y="331234"/>
                </a:lnTo>
                <a:lnTo>
                  <a:pt x="22722" y="499392"/>
                </a:lnTo>
                <a:lnTo>
                  <a:pt x="20573" y="499392"/>
                </a:lnTo>
                <a:cubicBezTo>
                  <a:pt x="9212" y="499392"/>
                  <a:pt x="0" y="490186"/>
                  <a:pt x="0" y="478986"/>
                </a:cubicBezTo>
                <a:lnTo>
                  <a:pt x="0" y="351793"/>
                </a:lnTo>
                <a:cubicBezTo>
                  <a:pt x="0" y="340440"/>
                  <a:pt x="9212" y="331234"/>
                  <a:pt x="20573" y="331234"/>
                </a:cubicBezTo>
                <a:close/>
                <a:moveTo>
                  <a:pt x="585693" y="76846"/>
                </a:moveTo>
                <a:lnTo>
                  <a:pt x="587842" y="76846"/>
                </a:lnTo>
                <a:cubicBezTo>
                  <a:pt x="599203" y="76846"/>
                  <a:pt x="608415" y="86051"/>
                  <a:pt x="608415" y="97404"/>
                </a:cubicBezTo>
                <a:lnTo>
                  <a:pt x="608415" y="224587"/>
                </a:lnTo>
                <a:cubicBezTo>
                  <a:pt x="608415" y="235940"/>
                  <a:pt x="599203" y="245145"/>
                  <a:pt x="587842" y="245145"/>
                </a:cubicBezTo>
                <a:lnTo>
                  <a:pt x="585693" y="245145"/>
                </a:lnTo>
                <a:close/>
                <a:moveTo>
                  <a:pt x="387969" y="76846"/>
                </a:moveTo>
                <a:lnTo>
                  <a:pt x="416689" y="76846"/>
                </a:lnTo>
                <a:lnTo>
                  <a:pt x="416689" y="245145"/>
                </a:lnTo>
                <a:lnTo>
                  <a:pt x="387969" y="245145"/>
                </a:lnTo>
                <a:close/>
                <a:moveTo>
                  <a:pt x="191726" y="76846"/>
                </a:moveTo>
                <a:lnTo>
                  <a:pt x="218964" y="76846"/>
                </a:lnTo>
                <a:lnTo>
                  <a:pt x="218964" y="245145"/>
                </a:lnTo>
                <a:lnTo>
                  <a:pt x="191726" y="245145"/>
                </a:lnTo>
                <a:close/>
                <a:moveTo>
                  <a:pt x="20573" y="76846"/>
                </a:moveTo>
                <a:lnTo>
                  <a:pt x="22722" y="76846"/>
                </a:lnTo>
                <a:lnTo>
                  <a:pt x="22722" y="245145"/>
                </a:lnTo>
                <a:lnTo>
                  <a:pt x="20573" y="245145"/>
                </a:lnTo>
                <a:cubicBezTo>
                  <a:pt x="9212" y="245145"/>
                  <a:pt x="0" y="235940"/>
                  <a:pt x="0" y="224587"/>
                </a:cubicBezTo>
                <a:lnTo>
                  <a:pt x="0" y="97404"/>
                </a:lnTo>
                <a:cubicBezTo>
                  <a:pt x="0" y="86051"/>
                  <a:pt x="9212" y="76846"/>
                  <a:pt x="20573" y="76846"/>
                </a:cubicBezTo>
                <a:close/>
                <a:moveTo>
                  <a:pt x="501185" y="0"/>
                </a:moveTo>
                <a:cubicBezTo>
                  <a:pt x="503181" y="0"/>
                  <a:pt x="505178" y="460"/>
                  <a:pt x="506714" y="1688"/>
                </a:cubicBezTo>
                <a:lnTo>
                  <a:pt x="561082" y="39581"/>
                </a:lnTo>
                <a:cubicBezTo>
                  <a:pt x="563693" y="41422"/>
                  <a:pt x="565229" y="44337"/>
                  <a:pt x="565229" y="47559"/>
                </a:cubicBezTo>
                <a:lnTo>
                  <a:pt x="565229" y="503205"/>
                </a:lnTo>
                <a:cubicBezTo>
                  <a:pt x="565229" y="508421"/>
                  <a:pt x="560775" y="512870"/>
                  <a:pt x="555553" y="512870"/>
                </a:cubicBezTo>
                <a:lnTo>
                  <a:pt x="446970" y="512870"/>
                </a:lnTo>
                <a:cubicBezTo>
                  <a:pt x="441594" y="512870"/>
                  <a:pt x="437294" y="508421"/>
                  <a:pt x="437294" y="503205"/>
                </a:cubicBezTo>
                <a:lnTo>
                  <a:pt x="437294" y="47559"/>
                </a:lnTo>
                <a:cubicBezTo>
                  <a:pt x="437294" y="44337"/>
                  <a:pt x="438830" y="41422"/>
                  <a:pt x="441441" y="39581"/>
                </a:cubicBezTo>
                <a:lnTo>
                  <a:pt x="495656" y="1688"/>
                </a:lnTo>
                <a:cubicBezTo>
                  <a:pt x="497345" y="460"/>
                  <a:pt x="499188" y="0"/>
                  <a:pt x="501185" y="0"/>
                </a:cubicBezTo>
                <a:close/>
                <a:moveTo>
                  <a:pt x="303425" y="0"/>
                </a:moveTo>
                <a:cubicBezTo>
                  <a:pt x="305423" y="0"/>
                  <a:pt x="307267" y="460"/>
                  <a:pt x="308957" y="1688"/>
                </a:cubicBezTo>
                <a:lnTo>
                  <a:pt x="363356" y="39581"/>
                </a:lnTo>
                <a:cubicBezTo>
                  <a:pt x="365968" y="41422"/>
                  <a:pt x="367505" y="44337"/>
                  <a:pt x="367505" y="47559"/>
                </a:cubicBezTo>
                <a:lnTo>
                  <a:pt x="367505" y="503205"/>
                </a:lnTo>
                <a:cubicBezTo>
                  <a:pt x="367505" y="508421"/>
                  <a:pt x="363049" y="512717"/>
                  <a:pt x="357824" y="512717"/>
                </a:cubicBezTo>
                <a:lnTo>
                  <a:pt x="357824" y="512870"/>
                </a:lnTo>
                <a:lnTo>
                  <a:pt x="249180" y="512870"/>
                </a:lnTo>
                <a:cubicBezTo>
                  <a:pt x="243802" y="512870"/>
                  <a:pt x="239499" y="508421"/>
                  <a:pt x="239499" y="503205"/>
                </a:cubicBezTo>
                <a:lnTo>
                  <a:pt x="239499" y="47559"/>
                </a:lnTo>
                <a:cubicBezTo>
                  <a:pt x="239499" y="44337"/>
                  <a:pt x="241036" y="41422"/>
                  <a:pt x="243494" y="39581"/>
                </a:cubicBezTo>
                <a:lnTo>
                  <a:pt x="297893" y="1688"/>
                </a:lnTo>
                <a:cubicBezTo>
                  <a:pt x="299583" y="460"/>
                  <a:pt x="301427" y="0"/>
                  <a:pt x="303425" y="0"/>
                </a:cubicBezTo>
                <a:close/>
                <a:moveTo>
                  <a:pt x="107266" y="0"/>
                </a:moveTo>
                <a:cubicBezTo>
                  <a:pt x="109264" y="0"/>
                  <a:pt x="111108" y="460"/>
                  <a:pt x="112798" y="1688"/>
                </a:cubicBezTo>
                <a:lnTo>
                  <a:pt x="167043" y="39581"/>
                </a:lnTo>
                <a:cubicBezTo>
                  <a:pt x="169655" y="41422"/>
                  <a:pt x="171192" y="44337"/>
                  <a:pt x="171192" y="47559"/>
                </a:cubicBezTo>
                <a:lnTo>
                  <a:pt x="171192" y="503205"/>
                </a:lnTo>
                <a:cubicBezTo>
                  <a:pt x="171192" y="508421"/>
                  <a:pt x="166889" y="512717"/>
                  <a:pt x="161511" y="512717"/>
                </a:cubicBezTo>
                <a:lnTo>
                  <a:pt x="161511" y="512870"/>
                </a:lnTo>
                <a:lnTo>
                  <a:pt x="52867" y="512870"/>
                </a:lnTo>
                <a:cubicBezTo>
                  <a:pt x="47642" y="512870"/>
                  <a:pt x="43186" y="508421"/>
                  <a:pt x="43186" y="503205"/>
                </a:cubicBezTo>
                <a:lnTo>
                  <a:pt x="43186" y="47559"/>
                </a:lnTo>
                <a:cubicBezTo>
                  <a:pt x="43186" y="44337"/>
                  <a:pt x="44723" y="41422"/>
                  <a:pt x="47335" y="39581"/>
                </a:cubicBezTo>
                <a:lnTo>
                  <a:pt x="101734" y="1688"/>
                </a:lnTo>
                <a:cubicBezTo>
                  <a:pt x="103270" y="460"/>
                  <a:pt x="105268" y="0"/>
                  <a:pt x="107266" y="0"/>
                </a:cubicBezTo>
                <a:close/>
              </a:path>
            </a:pathLst>
          </a:custGeom>
          <a:solidFill>
            <a:srgbClr val="1F5FA0"/>
          </a:solidFill>
          <a:ln>
            <a:noFill/>
          </a:ln>
        </p:spPr>
        <p:txBody>
          <a:bodyPr vert="horz" wrap="square" lIns="91428" tIns="45714" rIns="91428" bIns="45714"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sng"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8150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920BB89-A338-4CE0-9C55-E19D39A55AD2}"/>
              </a:ext>
            </a:extLst>
          </p:cNvPr>
          <p:cNvSpPr>
            <a:spLocks noGrp="1"/>
          </p:cNvSpPr>
          <p:nvPr>
            <p:ph type="dt" sz="half" idx="10"/>
          </p:nvPr>
        </p:nvSpPr>
        <p:spPr>
          <a:xfrm>
            <a:off x="838091" y="6356350"/>
            <a:ext cx="2743637" cy="365125"/>
          </a:xfrm>
          <a:prstGeom prst="rect">
            <a:avLst/>
          </a:prstGeom>
        </p:spPr>
        <p:txBody>
          <a:bodyPr/>
          <a:lstStyle/>
          <a:p>
            <a:fld id="{312BA32C-0699-4663-BCD8-0202E03E4FF3}" type="datetimeFigureOut">
              <a:rPr lang="zh-TW" altLang="en-US" smtClean="0"/>
              <a:t>2021/6/22</a:t>
            </a:fld>
            <a:endParaRPr lang="zh-TW" altLang="en-US"/>
          </a:p>
        </p:txBody>
      </p:sp>
      <p:sp>
        <p:nvSpPr>
          <p:cNvPr id="3" name="頁尾版面配置區 2">
            <a:extLst>
              <a:ext uri="{FF2B5EF4-FFF2-40B4-BE49-F238E27FC236}">
                <a16:creationId xmlns:a16="http://schemas.microsoft.com/office/drawing/2014/main" id="{FE066741-AF1B-4B48-8FE5-D8953D28BCD2}"/>
              </a:ext>
            </a:extLst>
          </p:cNvPr>
          <p:cNvSpPr>
            <a:spLocks noGrp="1"/>
          </p:cNvSpPr>
          <p:nvPr>
            <p:ph type="ftr" sz="quarter" idx="11"/>
          </p:nvPr>
        </p:nvSpPr>
        <p:spPr>
          <a:xfrm>
            <a:off x="4038868" y="6356350"/>
            <a:ext cx="4114264"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501AEA8B-A466-4CF2-959A-6D3374FA84AA}"/>
              </a:ext>
            </a:extLst>
          </p:cNvPr>
          <p:cNvSpPr>
            <a:spLocks noGrp="1"/>
          </p:cNvSpPr>
          <p:nvPr>
            <p:ph type="sldNum" sz="quarter" idx="12"/>
          </p:nvPr>
        </p:nvSpPr>
        <p:spPr>
          <a:xfrm>
            <a:off x="8610273" y="6356350"/>
            <a:ext cx="2743636" cy="365125"/>
          </a:xfrm>
          <a:prstGeom prst="rect">
            <a:avLst/>
          </a:prstGeom>
        </p:spPr>
        <p:txBody>
          <a:bodyPr/>
          <a:lstStyle/>
          <a:p>
            <a:fld id="{BA9416F4-3825-4F12-8D3D-2F73C094C898}" type="slidenum">
              <a:rPr lang="zh-TW" altLang="en-US" smtClean="0"/>
              <a:t>‹#›</a:t>
            </a:fld>
            <a:endParaRPr lang="zh-TW" altLang="en-US"/>
          </a:p>
        </p:txBody>
      </p:sp>
    </p:spTree>
    <p:extLst>
      <p:ext uri="{BB962C8B-B14F-4D97-AF65-F5344CB8AC3E}">
        <p14:creationId xmlns:p14="http://schemas.microsoft.com/office/powerpoint/2010/main" val="112872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21" name="Picture 20"/>
          <p:cNvPicPr preferRelativeResize="0">
            <a:picLocks/>
          </p:cNvPicPr>
          <p:nvPr userDrawn="1"/>
        </p:nvPicPr>
        <p:blipFill rotWithShape="1">
          <a:blip r:embed="rId2">
            <a:extLst>
              <a:ext uri="{28A0092B-C50C-407E-A947-70E740481C1C}">
                <a14:useLocalDpi xmlns:a14="http://schemas.microsoft.com/office/drawing/2010/main" val="0"/>
              </a:ext>
            </a:extLst>
          </a:blip>
          <a:srcRect b="58148"/>
          <a:stretch/>
        </p:blipFill>
        <p:spPr>
          <a:xfrm>
            <a:off x="1" y="-2"/>
            <a:ext cx="12192000" cy="2907792"/>
          </a:xfrm>
          <a:prstGeom prst="rect">
            <a:avLst/>
          </a:prstGeom>
        </p:spPr>
      </p:pic>
      <p:sp>
        <p:nvSpPr>
          <p:cNvPr id="9" name="Rectangle 8"/>
          <p:cNvSpPr/>
          <p:nvPr userDrawn="1"/>
        </p:nvSpPr>
        <p:spPr>
          <a:xfrm>
            <a:off x="2" y="-1"/>
            <a:ext cx="12191998" cy="29085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icture Placeholder 10"/>
          <p:cNvSpPr>
            <a:spLocks noGrp="1"/>
          </p:cNvSpPr>
          <p:nvPr>
            <p:ph type="pic" sz="quarter" idx="13"/>
          </p:nvPr>
        </p:nvSpPr>
        <p:spPr>
          <a:xfrm>
            <a:off x="0" y="3091408"/>
            <a:ext cx="2295144" cy="1728216"/>
          </a:xfrm>
        </p:spPr>
        <p:txBody>
          <a:bodyPr/>
          <a:lstStyle/>
          <a:p>
            <a:endParaRPr lang="en-US"/>
          </a:p>
        </p:txBody>
      </p:sp>
      <p:sp>
        <p:nvSpPr>
          <p:cNvPr id="12" name="Picture Placeholder 10"/>
          <p:cNvSpPr>
            <a:spLocks noGrp="1"/>
          </p:cNvSpPr>
          <p:nvPr>
            <p:ph type="pic" sz="quarter" idx="14"/>
          </p:nvPr>
        </p:nvSpPr>
        <p:spPr>
          <a:xfrm>
            <a:off x="2474214" y="3091408"/>
            <a:ext cx="2295144" cy="1728216"/>
          </a:xfrm>
        </p:spPr>
        <p:txBody>
          <a:bodyPr/>
          <a:lstStyle/>
          <a:p>
            <a:endParaRPr lang="en-US"/>
          </a:p>
        </p:txBody>
      </p:sp>
      <p:sp>
        <p:nvSpPr>
          <p:cNvPr id="13" name="Picture Placeholder 10"/>
          <p:cNvSpPr>
            <a:spLocks noGrp="1"/>
          </p:cNvSpPr>
          <p:nvPr>
            <p:ph type="pic" sz="quarter" idx="15"/>
          </p:nvPr>
        </p:nvSpPr>
        <p:spPr>
          <a:xfrm>
            <a:off x="4948428" y="3091408"/>
            <a:ext cx="2295144" cy="1728216"/>
          </a:xfrm>
        </p:spPr>
        <p:txBody>
          <a:bodyPr/>
          <a:lstStyle/>
          <a:p>
            <a:endParaRPr lang="en-US"/>
          </a:p>
        </p:txBody>
      </p:sp>
      <p:sp>
        <p:nvSpPr>
          <p:cNvPr id="14" name="Picture Placeholder 10"/>
          <p:cNvSpPr>
            <a:spLocks noGrp="1"/>
          </p:cNvSpPr>
          <p:nvPr>
            <p:ph type="pic" sz="quarter" idx="16"/>
          </p:nvPr>
        </p:nvSpPr>
        <p:spPr>
          <a:xfrm>
            <a:off x="7422642" y="3091408"/>
            <a:ext cx="2295144" cy="1728216"/>
          </a:xfrm>
        </p:spPr>
        <p:txBody>
          <a:bodyPr/>
          <a:lstStyle/>
          <a:p>
            <a:endParaRPr lang="en-US"/>
          </a:p>
        </p:txBody>
      </p:sp>
      <p:sp>
        <p:nvSpPr>
          <p:cNvPr id="15" name="Picture Placeholder 10"/>
          <p:cNvSpPr>
            <a:spLocks noGrp="1"/>
          </p:cNvSpPr>
          <p:nvPr>
            <p:ph type="pic" sz="quarter" idx="17"/>
          </p:nvPr>
        </p:nvSpPr>
        <p:spPr>
          <a:xfrm>
            <a:off x="9896856" y="3091408"/>
            <a:ext cx="2295144" cy="1728216"/>
          </a:xfrm>
        </p:spPr>
        <p:txBody>
          <a:bodyPr/>
          <a:lstStyle/>
          <a:p>
            <a:endParaRPr lang="en-US"/>
          </a:p>
        </p:txBody>
      </p:sp>
      <p:sp>
        <p:nvSpPr>
          <p:cNvPr id="8" name="Rectangle 7"/>
          <p:cNvSpPr/>
          <p:nvPr userDrawn="1"/>
        </p:nvSpPr>
        <p:spPr>
          <a:xfrm>
            <a:off x="2" y="6357040"/>
            <a:ext cx="12191998" cy="500960"/>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Date Placeholder 3"/>
          <p:cNvSpPr>
            <a:spLocks noGrp="1"/>
          </p:cNvSpPr>
          <p:nvPr>
            <p:ph type="dt" sz="half" idx="10"/>
          </p:nvPr>
        </p:nvSpPr>
        <p:spPr>
          <a:xfrm>
            <a:off x="838200" y="6424268"/>
            <a:ext cx="2743200" cy="365125"/>
          </a:xfrm>
        </p:spPr>
        <p:txBody>
          <a:bodyPr/>
          <a:lstStyle>
            <a:lvl1pPr>
              <a:defRPr>
                <a:solidFill>
                  <a:srgbClr val="8C9CA6"/>
                </a:solidFill>
              </a:defRPr>
            </a:lvl1pPr>
          </a:lstStyle>
          <a:p>
            <a:r>
              <a:rPr lang="en-US"/>
              <a:t>your date here</a:t>
            </a:r>
          </a:p>
        </p:txBody>
      </p:sp>
      <p:sp>
        <p:nvSpPr>
          <p:cNvPr id="5" name="Footer Placeholder 4"/>
          <p:cNvSpPr>
            <a:spLocks noGrp="1"/>
          </p:cNvSpPr>
          <p:nvPr>
            <p:ph type="ftr" sz="quarter" idx="11"/>
          </p:nvPr>
        </p:nvSpPr>
        <p:spPr>
          <a:xfrm>
            <a:off x="4038600" y="6424268"/>
            <a:ext cx="4114800" cy="365125"/>
          </a:xfrm>
        </p:spPr>
        <p:txBody>
          <a:bodyPr/>
          <a:lstStyle>
            <a:lvl1pPr>
              <a:defRPr>
                <a:solidFill>
                  <a:srgbClr val="8C9CA6"/>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610600" y="6424268"/>
            <a:ext cx="2743200" cy="365125"/>
          </a:xfrm>
        </p:spPr>
        <p:txBody>
          <a:bodyPr/>
          <a:lstStyle>
            <a:lvl1pPr>
              <a:defRPr>
                <a:solidFill>
                  <a:srgbClr val="8C9CA6"/>
                </a:solidFill>
              </a:defRPr>
            </a:lvl1pPr>
          </a:lstStyle>
          <a:p>
            <a:fld id="{6E18DBF4-37B7-4C4F-9728-A1C100B177EE}" type="slidenum">
              <a:rPr lang="en-US" smtClean="0"/>
              <a:pPr/>
              <a:t>‹#›</a:t>
            </a:fld>
            <a:endParaRPr lang="en-US"/>
          </a:p>
        </p:txBody>
      </p:sp>
      <p:grpSp>
        <p:nvGrpSpPr>
          <p:cNvPr id="7" name="Group 6"/>
          <p:cNvGrpSpPr/>
          <p:nvPr userDrawn="1"/>
        </p:nvGrpSpPr>
        <p:grpSpPr>
          <a:xfrm>
            <a:off x="0" y="4819624"/>
            <a:ext cx="12192000" cy="91440"/>
            <a:chOff x="0" y="4617581"/>
            <a:chExt cx="12192000" cy="91440"/>
          </a:xfrm>
        </p:grpSpPr>
        <p:sp>
          <p:nvSpPr>
            <p:cNvPr id="16" name="Rectangle 15"/>
            <p:cNvSpPr/>
            <p:nvPr userDrawn="1"/>
          </p:nvSpPr>
          <p:spPr>
            <a:xfrm>
              <a:off x="0" y="4617581"/>
              <a:ext cx="229514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2474214" y="4617581"/>
              <a:ext cx="229514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4948428" y="4617581"/>
              <a:ext cx="229514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422642" y="4617581"/>
              <a:ext cx="229514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896856" y="4617581"/>
              <a:ext cx="229514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p:cNvSpPr/>
          <p:nvPr userDrawn="1"/>
        </p:nvSpPr>
        <p:spPr>
          <a:xfrm>
            <a:off x="0" y="3091409"/>
            <a:ext cx="2295144" cy="1728216"/>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74214" y="3091409"/>
            <a:ext cx="2295144" cy="1728216"/>
          </a:xfrm>
          <a:prstGeom prst="rect">
            <a:avLst/>
          </a:prstGeom>
          <a:solidFill>
            <a:srgbClr val="1E708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948428" y="3091409"/>
            <a:ext cx="2295144" cy="1728216"/>
          </a:xfrm>
          <a:prstGeom prst="rect">
            <a:avLst/>
          </a:prstGeom>
          <a:solidFill>
            <a:srgbClr val="F99D1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422642" y="3091409"/>
            <a:ext cx="2295144" cy="1728216"/>
          </a:xfrm>
          <a:prstGeom prst="rect">
            <a:avLst/>
          </a:prstGeom>
          <a:solidFill>
            <a:srgbClr val="8AC74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9896856" y="3091409"/>
            <a:ext cx="2295144" cy="1728216"/>
          </a:xfrm>
          <a:prstGeom prst="rect">
            <a:avLst/>
          </a:prstGeom>
          <a:solidFill>
            <a:srgbClr val="8B4E9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85064"/>
            <a:ext cx="9144000" cy="1561058"/>
          </a:xfrm>
        </p:spPr>
        <p:txBody>
          <a:bodyPr anchor="b"/>
          <a:lstStyle>
            <a:lvl1pPr algn="r">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1647163"/>
            <a:ext cx="9144000" cy="1174065"/>
          </a:xfrm>
        </p:spPr>
        <p:txBody>
          <a:bodyPr/>
          <a:lstStyle>
            <a:lvl1pPr marL="0" indent="0" algn="r">
              <a:buNone/>
              <a:defRPr sz="2400">
                <a:solidFill>
                  <a:srgbClr val="5769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2530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654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11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25678"/>
            <a:ext cx="10515600" cy="4751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4" name="Group 13"/>
          <p:cNvGrpSpPr/>
          <p:nvPr userDrawn="1"/>
        </p:nvGrpSpPr>
        <p:grpSpPr>
          <a:xfrm>
            <a:off x="0" y="6766560"/>
            <a:ext cx="12192000" cy="91440"/>
            <a:chOff x="0" y="4480421"/>
            <a:chExt cx="12192000" cy="91440"/>
          </a:xfrm>
        </p:grpSpPr>
        <p:sp>
          <p:nvSpPr>
            <p:cNvPr id="21" name="Rectangle 2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2127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p:cNvSpPr>
            <a:spLocks noGrp="1"/>
          </p:cNvSpPr>
          <p:nvPr>
            <p:ph sz="half" idx="2"/>
          </p:nvPr>
        </p:nvSpPr>
        <p:spPr>
          <a:xfrm>
            <a:off x="6172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452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p:cNvSpPr>
            <a:spLocks noGrp="1"/>
          </p:cNvSpPr>
          <p:nvPr>
            <p:ph sz="half" idx="13"/>
          </p:nvPr>
        </p:nvSpPr>
        <p:spPr>
          <a:xfrm>
            <a:off x="790575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p:cNvSpPr>
            <a:spLocks noGrp="1"/>
          </p:cNvSpPr>
          <p:nvPr>
            <p:ph sz="half" idx="14"/>
          </p:nvPr>
        </p:nvSpPr>
        <p:spPr>
          <a:xfrm>
            <a:off x="4371975"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813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0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10"/>
          <p:cNvSpPr>
            <a:spLocks noGrp="1" noChangeAspect="1"/>
          </p:cNvSpPr>
          <p:nvPr>
            <p:ph type="pic" sz="quarter" idx="14" hasCustomPrompt="1"/>
          </p:nvPr>
        </p:nvSpPr>
        <p:spPr>
          <a:xfrm>
            <a:off x="354775" y="1721331"/>
            <a:ext cx="5703125" cy="4294386"/>
          </a:xfrm>
          <a:solidFill>
            <a:schemeClr val="bg1"/>
          </a:solidFill>
          <a:effectLst>
            <a:outerShdw blurRad="101600" dist="63500" dir="2700000" algn="tl" rotWithShape="0">
              <a:prstClr val="black">
                <a:alpha val="40000"/>
              </a:prstClr>
            </a:outerShdw>
          </a:effectLst>
        </p:spPr>
        <p:txBody>
          <a:bodyPr/>
          <a:lstStyle>
            <a:lvl1pPr>
              <a:defRPr/>
            </a:lvl1pPr>
          </a:lstStyle>
          <a:p>
            <a:r>
              <a:rPr lang="en-US"/>
              <a:t>Your map goes here</a:t>
            </a:r>
          </a:p>
        </p:txBody>
      </p:sp>
      <p:sp>
        <p:nvSpPr>
          <p:cNvPr id="18" name="Text Placeholder 29"/>
          <p:cNvSpPr>
            <a:spLocks noGrp="1"/>
          </p:cNvSpPr>
          <p:nvPr>
            <p:ph type="body" sz="quarter" idx="22" hasCustomPrompt="1"/>
          </p:nvPr>
        </p:nvSpPr>
        <p:spPr>
          <a:xfrm>
            <a:off x="6615875" y="1721331"/>
            <a:ext cx="5093526" cy="1174269"/>
          </a:xfrm>
          <a:solidFill>
            <a:schemeClr val="tx1">
              <a:lumMod val="10000"/>
              <a:lumOff val="90000"/>
            </a:schemeClr>
          </a:solidFill>
        </p:spPr>
        <p:txBody>
          <a:bodyPr anchor="t">
            <a:normAutofit/>
          </a:bodyPr>
          <a:lstStyle>
            <a:lvl1pPr marL="0" indent="0" algn="just">
              <a:buNone/>
              <a:defRPr sz="1800">
                <a:solidFill>
                  <a:schemeClr val="tx2"/>
                </a:solidFill>
              </a:defRPr>
            </a:lvl1pPr>
          </a:lstStyle>
          <a:p>
            <a:pPr lvl="0"/>
            <a:r>
              <a:rPr lang="en-US"/>
              <a:t>Lorem ipsum dolor sit amet, placerat ipsum erat et tortor, vehicula sociis vel vel, ut cursus sociosqu integer sapien in. Aliquet blandit, pellentesque nec vitae. Sapien ante feugiat non est etiam aut.</a:t>
            </a:r>
          </a:p>
        </p:txBody>
      </p:sp>
      <p:sp>
        <p:nvSpPr>
          <p:cNvPr id="19" name="Text Placeholder 29"/>
          <p:cNvSpPr>
            <a:spLocks noGrp="1"/>
          </p:cNvSpPr>
          <p:nvPr>
            <p:ph type="body" sz="quarter" idx="18" hasCustomPrompt="1"/>
          </p:nvPr>
        </p:nvSpPr>
        <p:spPr>
          <a:xfrm>
            <a:off x="6615875" y="3197675"/>
            <a:ext cx="546925" cy="431800"/>
          </a:xfrm>
        </p:spPr>
        <p:txBody>
          <a:bodyPr vert="horz" lIns="91440" tIns="45720" rIns="91440" bIns="45720" rtlCol="0" anchor="ctr">
            <a:normAutofit/>
          </a:bodyPr>
          <a:lstStyle>
            <a:lvl1pPr algn="ctr">
              <a:defRPr lang="en-US" sz="2000" b="0" cap="none" baseline="0">
                <a:solidFill>
                  <a:srgbClr val="324D5E"/>
                </a:solidFill>
                <a:latin typeface="FontAwesome" pitchFamily="2" charset="0"/>
              </a:defRPr>
            </a:lvl1pPr>
          </a:lstStyle>
          <a:p>
            <a:pPr marL="0" lvl="0" indent="0">
              <a:buNone/>
            </a:pPr>
            <a:r>
              <a:rPr lang="en-US"/>
              <a:t></a:t>
            </a:r>
          </a:p>
        </p:txBody>
      </p:sp>
      <p:sp>
        <p:nvSpPr>
          <p:cNvPr id="20" name="Text Placeholder 29"/>
          <p:cNvSpPr>
            <a:spLocks noGrp="1"/>
          </p:cNvSpPr>
          <p:nvPr>
            <p:ph type="body" sz="quarter" idx="23" hasCustomPrompt="1"/>
          </p:nvPr>
        </p:nvSpPr>
        <p:spPr>
          <a:xfrm>
            <a:off x="7319772" y="3197675"/>
            <a:ext cx="4392168" cy="1110984"/>
          </a:xfrm>
        </p:spPr>
        <p:txBody>
          <a:bodyPr anchor="t">
            <a:normAutofit/>
          </a:bodyPr>
          <a:lstStyle>
            <a:lvl1pPr marL="0" indent="0" algn="just">
              <a:buNone/>
              <a:defRPr sz="1800">
                <a:solidFill>
                  <a:srgbClr val="8C9CA6"/>
                </a:solidFill>
              </a:defRPr>
            </a:lvl1pPr>
          </a:lstStyle>
          <a:p>
            <a:pPr lvl="0"/>
            <a:r>
              <a:rPr lang="en-US"/>
              <a:t>Adress</a:t>
            </a:r>
          </a:p>
        </p:txBody>
      </p:sp>
      <p:sp>
        <p:nvSpPr>
          <p:cNvPr id="21" name="Text Placeholder 29"/>
          <p:cNvSpPr>
            <a:spLocks noGrp="1"/>
          </p:cNvSpPr>
          <p:nvPr>
            <p:ph type="body" sz="quarter" idx="24" hasCustomPrompt="1"/>
          </p:nvPr>
        </p:nvSpPr>
        <p:spPr>
          <a:xfrm>
            <a:off x="6615875" y="4366208"/>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5" name="Text Placeholder 29"/>
          <p:cNvSpPr>
            <a:spLocks noGrp="1"/>
          </p:cNvSpPr>
          <p:nvPr>
            <p:ph type="body" sz="quarter" idx="25" hasCustomPrompt="1"/>
          </p:nvPr>
        </p:nvSpPr>
        <p:spPr>
          <a:xfrm>
            <a:off x="7319772" y="4366208"/>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26" name="Text Placeholder 29"/>
          <p:cNvSpPr>
            <a:spLocks noGrp="1"/>
          </p:cNvSpPr>
          <p:nvPr>
            <p:ph type="body" sz="quarter" idx="26" hasCustomPrompt="1"/>
          </p:nvPr>
        </p:nvSpPr>
        <p:spPr>
          <a:xfrm>
            <a:off x="6615875" y="4834136"/>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7" name="Text Placeholder 29"/>
          <p:cNvSpPr>
            <a:spLocks noGrp="1"/>
          </p:cNvSpPr>
          <p:nvPr>
            <p:ph type="body" sz="quarter" idx="27" hasCustomPrompt="1"/>
          </p:nvPr>
        </p:nvSpPr>
        <p:spPr>
          <a:xfrm>
            <a:off x="7319772" y="4834136"/>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28" name="Text Placeholder 29"/>
          <p:cNvSpPr>
            <a:spLocks noGrp="1"/>
          </p:cNvSpPr>
          <p:nvPr>
            <p:ph type="body" sz="quarter" idx="28" hasCustomPrompt="1"/>
          </p:nvPr>
        </p:nvSpPr>
        <p:spPr>
          <a:xfrm>
            <a:off x="6615875" y="5292935"/>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9" name="Text Placeholder 29"/>
          <p:cNvSpPr>
            <a:spLocks noGrp="1"/>
          </p:cNvSpPr>
          <p:nvPr>
            <p:ph type="body" sz="quarter" idx="29" hasCustomPrompt="1"/>
          </p:nvPr>
        </p:nvSpPr>
        <p:spPr>
          <a:xfrm>
            <a:off x="7319772" y="5292935"/>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30" name="Text Placeholder 29"/>
          <p:cNvSpPr>
            <a:spLocks noGrp="1"/>
          </p:cNvSpPr>
          <p:nvPr>
            <p:ph type="body" sz="quarter" idx="30" hasCustomPrompt="1"/>
          </p:nvPr>
        </p:nvSpPr>
        <p:spPr>
          <a:xfrm>
            <a:off x="6615875" y="5760863"/>
            <a:ext cx="546925"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cap="none" baseline="0">
                <a:solidFill>
                  <a:srgbClr val="324D5E"/>
                </a:solidFill>
                <a:latin typeface="FontAwesome" pitchFamily="2" charset="0"/>
              </a:defRPr>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t>
            </a:r>
          </a:p>
        </p:txBody>
      </p:sp>
      <p:sp>
        <p:nvSpPr>
          <p:cNvPr id="31" name="Text Placeholder 29"/>
          <p:cNvSpPr>
            <a:spLocks noGrp="1"/>
          </p:cNvSpPr>
          <p:nvPr>
            <p:ph type="body" sz="quarter" idx="31" hasCustomPrompt="1"/>
          </p:nvPr>
        </p:nvSpPr>
        <p:spPr>
          <a:xfrm>
            <a:off x="7319772" y="5760863"/>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Tree>
    <p:extLst>
      <p:ext uri="{BB962C8B-B14F-4D97-AF65-F5344CB8AC3E}">
        <p14:creationId xmlns:p14="http://schemas.microsoft.com/office/powerpoint/2010/main" val="209361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354775"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3316627"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6278479"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4" name="Text Placeholder 29"/>
          <p:cNvSpPr>
            <a:spLocks noGrp="1"/>
          </p:cNvSpPr>
          <p:nvPr>
            <p:ph type="body" sz="quarter" idx="21" hasCustomPrompt="1"/>
          </p:nvPr>
        </p:nvSpPr>
        <p:spPr>
          <a:xfrm>
            <a:off x="9240330"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354775"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3316627"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6278479"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8" name="Text Placeholder 29"/>
          <p:cNvSpPr>
            <a:spLocks noGrp="1"/>
          </p:cNvSpPr>
          <p:nvPr>
            <p:ph type="body" sz="quarter" idx="25" hasCustomPrompt="1"/>
          </p:nvPr>
        </p:nvSpPr>
        <p:spPr>
          <a:xfrm>
            <a:off x="9240330"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354775"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3313467"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6280058"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4" name="Text Placeholder 7"/>
          <p:cNvSpPr>
            <a:spLocks noGrp="1"/>
          </p:cNvSpPr>
          <p:nvPr>
            <p:ph type="body" sz="quarter" idx="29" hasCustomPrompt="1"/>
          </p:nvPr>
        </p:nvSpPr>
        <p:spPr>
          <a:xfrm>
            <a:off x="9246649" y="1686031"/>
            <a:ext cx="2596896" cy="2596896"/>
          </a:xfrm>
          <a:prstGeom prst="ellipse">
            <a:avLst/>
          </a:prstGeom>
          <a:solidFill>
            <a:schemeClr val="accent4"/>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51" name="Group 50"/>
          <p:cNvGrpSpPr/>
          <p:nvPr userDrawn="1"/>
        </p:nvGrpSpPr>
        <p:grpSpPr>
          <a:xfrm>
            <a:off x="0" y="6766560"/>
            <a:ext cx="12192000" cy="91440"/>
            <a:chOff x="0" y="4480421"/>
            <a:chExt cx="12192000" cy="91440"/>
          </a:xfrm>
        </p:grpSpPr>
        <p:sp>
          <p:nvSpPr>
            <p:cNvPr id="52" name="Rectangle 5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1536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44170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4797554"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814708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44170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479755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814708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1441704"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4794394"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8148663"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7417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x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28" name="Text Placeholder 29"/>
          <p:cNvSpPr>
            <a:spLocks noGrp="1"/>
          </p:cNvSpPr>
          <p:nvPr>
            <p:ph type="body" sz="quarter" idx="30" hasCustomPrompt="1"/>
          </p:nvPr>
        </p:nvSpPr>
        <p:spPr>
          <a:xfrm>
            <a:off x="517282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9" name="Text Placeholder 29"/>
          <p:cNvSpPr>
            <a:spLocks noGrp="1"/>
          </p:cNvSpPr>
          <p:nvPr>
            <p:ph type="body" sz="quarter" idx="31" hasCustomPrompt="1"/>
          </p:nvPr>
        </p:nvSpPr>
        <p:spPr>
          <a:xfrm>
            <a:off x="517282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4" name="Text Placeholder 7"/>
          <p:cNvSpPr>
            <a:spLocks noGrp="1"/>
          </p:cNvSpPr>
          <p:nvPr>
            <p:ph type="body" sz="quarter" idx="32" hasCustomPrompt="1"/>
          </p:nvPr>
        </p:nvSpPr>
        <p:spPr>
          <a:xfrm>
            <a:off x="4319080" y="1716544"/>
            <a:ext cx="796671" cy="796671"/>
          </a:xfrm>
          <a:prstGeom prst="ellipse">
            <a:avLst/>
          </a:prstGeom>
          <a:solidFill>
            <a:schemeClr val="accent3"/>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38" name="Text Placeholder 29"/>
          <p:cNvSpPr>
            <a:spLocks noGrp="1"/>
          </p:cNvSpPr>
          <p:nvPr>
            <p:ph type="body" sz="quarter" idx="33" hasCustomPrompt="1"/>
          </p:nvPr>
        </p:nvSpPr>
        <p:spPr>
          <a:xfrm>
            <a:off x="517282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9" name="Text Placeholder 29"/>
          <p:cNvSpPr>
            <a:spLocks noGrp="1"/>
          </p:cNvSpPr>
          <p:nvPr>
            <p:ph type="body" sz="quarter" idx="34" hasCustomPrompt="1"/>
          </p:nvPr>
        </p:nvSpPr>
        <p:spPr>
          <a:xfrm>
            <a:off x="517282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40" name="Text Placeholder 7"/>
          <p:cNvSpPr>
            <a:spLocks noGrp="1"/>
          </p:cNvSpPr>
          <p:nvPr>
            <p:ph type="body" sz="quarter" idx="35" hasCustomPrompt="1"/>
          </p:nvPr>
        </p:nvSpPr>
        <p:spPr>
          <a:xfrm>
            <a:off x="4319080" y="4073629"/>
            <a:ext cx="796671" cy="796671"/>
          </a:xfrm>
          <a:prstGeom prst="ellipse">
            <a:avLst/>
          </a:prstGeom>
          <a:solidFill>
            <a:schemeClr val="accent4"/>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9112505"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9112505"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8258762"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9112505"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9112505"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8258762"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55" name="Group 54"/>
          <p:cNvGrpSpPr/>
          <p:nvPr userDrawn="1"/>
        </p:nvGrpSpPr>
        <p:grpSpPr>
          <a:xfrm>
            <a:off x="0" y="6766560"/>
            <a:ext cx="12192000" cy="91440"/>
            <a:chOff x="0" y="4480421"/>
            <a:chExt cx="12192000" cy="91440"/>
          </a:xfrm>
        </p:grpSpPr>
        <p:sp>
          <p:nvSpPr>
            <p:cNvPr id="56" name="Rectangle 5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53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x2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32" name="Group 31"/>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026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x2 icons and intro">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2536672"/>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443451"/>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2536672"/>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443451"/>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8" name="Text Placeholder 29"/>
          <p:cNvSpPr>
            <a:spLocks noGrp="1"/>
          </p:cNvSpPr>
          <p:nvPr>
            <p:ph type="body" sz="quarter" idx="42" hasCustomPrompt="1"/>
          </p:nvPr>
        </p:nvSpPr>
        <p:spPr>
          <a:xfrm>
            <a:off x="909471" y="1425678"/>
            <a:ext cx="10373058" cy="773698"/>
          </a:xfrm>
          <a:solidFill>
            <a:schemeClr val="tx1">
              <a:lumMod val="10000"/>
              <a:lumOff val="90000"/>
            </a:schemeClr>
          </a:solidFill>
        </p:spPr>
        <p:txBody>
          <a:bodyPr anchor="ctr">
            <a:normAutofit/>
          </a:bodyPr>
          <a:lstStyle>
            <a:lvl1pPr marL="0" indent="0" algn="ctr">
              <a:buNone/>
              <a:defRPr sz="2000">
                <a:solidFill>
                  <a:schemeClr val="tx2"/>
                </a:solidFill>
              </a:defRPr>
            </a:lvl1pPr>
          </a:lstStyle>
          <a:p>
            <a:pPr lvl="0"/>
            <a:r>
              <a:rPr lang="en-US"/>
              <a:t>Short introduction text here</a:t>
            </a:r>
          </a:p>
        </p:txBody>
      </p:sp>
      <p:grpSp>
        <p:nvGrpSpPr>
          <p:cNvPr id="29" name="Group 28"/>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8591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pictures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3019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3019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2577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2577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3" name="Text Placeholder 29"/>
          <p:cNvSpPr>
            <a:spLocks noGrp="1"/>
          </p:cNvSpPr>
          <p:nvPr>
            <p:ph type="body" sz="quarter" idx="20" hasCustomPrompt="1"/>
          </p:nvPr>
        </p:nvSpPr>
        <p:spPr>
          <a:xfrm>
            <a:off x="6278479"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5" name="Text Placeholder 29"/>
          <p:cNvSpPr>
            <a:spLocks noGrp="1"/>
          </p:cNvSpPr>
          <p:nvPr>
            <p:ph type="body" sz="quarter" idx="22" hasCustomPrompt="1"/>
          </p:nvPr>
        </p:nvSpPr>
        <p:spPr>
          <a:xfrm>
            <a:off x="354775" y="4788857"/>
            <a:ext cx="2596896" cy="431800"/>
          </a:xfrm>
        </p:spPr>
        <p:txBody>
          <a:bodyPr anchor="ctr">
            <a:normAutofit/>
          </a:bodyPr>
          <a:lstStyle>
            <a:lvl1pPr marL="0" indent="0" algn="ctr">
              <a:buNone/>
              <a:defRPr sz="1800" baseline="0">
                <a:solidFill>
                  <a:srgbClr val="8C9CA6"/>
                </a:solidFill>
              </a:defRPr>
            </a:lvl1pPr>
          </a:lstStyle>
          <a:p>
            <a:pPr lvl="0"/>
            <a:r>
              <a:rPr lang="en-US"/>
              <a:t>Client Name Here</a:t>
            </a:r>
          </a:p>
        </p:txBody>
      </p:sp>
      <p:sp>
        <p:nvSpPr>
          <p:cNvPr id="37" name="Text Placeholder 29"/>
          <p:cNvSpPr>
            <a:spLocks noGrp="1"/>
          </p:cNvSpPr>
          <p:nvPr>
            <p:ph type="body" sz="quarter" idx="24" hasCustomPrompt="1"/>
          </p:nvPr>
        </p:nvSpPr>
        <p:spPr>
          <a:xfrm>
            <a:off x="6278479" y="4788857"/>
            <a:ext cx="2596896" cy="431800"/>
          </a:xfrm>
        </p:spPr>
        <p:txBody>
          <a:bodyPr anchor="ctr">
            <a:normAutofit/>
          </a:bodyPr>
          <a:lstStyle>
            <a:lvl1pPr marL="0" indent="0" algn="ctr">
              <a:buNone/>
              <a:defRPr sz="1800">
                <a:solidFill>
                  <a:srgbClr val="8C9CA6"/>
                </a:solidFill>
              </a:defRPr>
            </a:lvl1pPr>
          </a:lstStyle>
          <a:p>
            <a:pPr lvl="0"/>
            <a:r>
              <a:rPr lang="en-US"/>
              <a:t>Client Name Here</a:t>
            </a:r>
          </a:p>
        </p:txBody>
      </p:sp>
      <p:sp>
        <p:nvSpPr>
          <p:cNvPr id="31" name="Text Placeholder 29"/>
          <p:cNvSpPr>
            <a:spLocks noGrp="1"/>
          </p:cNvSpPr>
          <p:nvPr>
            <p:ph type="body" sz="quarter" idx="27" hasCustomPrompt="1"/>
          </p:nvPr>
        </p:nvSpPr>
        <p:spPr>
          <a:xfrm>
            <a:off x="331487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3951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pictures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Picture Placeholder 10"/>
          <p:cNvSpPr>
            <a:spLocks noGrp="1" noChangeAspect="1"/>
          </p:cNvSpPr>
          <p:nvPr>
            <p:ph type="pic" sz="quarter" idx="14"/>
          </p:nvPr>
        </p:nvSpPr>
        <p:spPr>
          <a:xfrm>
            <a:off x="485759" y="1901337"/>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5" name="Text Placeholder 29"/>
          <p:cNvSpPr>
            <a:spLocks noGrp="1"/>
          </p:cNvSpPr>
          <p:nvPr>
            <p:ph type="body" sz="quarter" idx="26" hasCustomPrompt="1"/>
          </p:nvPr>
        </p:nvSpPr>
        <p:spPr>
          <a:xfrm>
            <a:off x="482600" y="3959455"/>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6" name="Text Placeholder 29"/>
          <p:cNvSpPr>
            <a:spLocks noGrp="1"/>
          </p:cNvSpPr>
          <p:nvPr>
            <p:ph type="body" sz="quarter" idx="18" hasCustomPrompt="1"/>
          </p:nvPr>
        </p:nvSpPr>
        <p:spPr>
          <a:xfrm>
            <a:off x="2570908" y="2197854"/>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27" name="Text Placeholder 29"/>
          <p:cNvSpPr>
            <a:spLocks noGrp="1"/>
          </p:cNvSpPr>
          <p:nvPr>
            <p:ph type="body" sz="quarter" idx="22" hasCustomPrompt="1"/>
          </p:nvPr>
        </p:nvSpPr>
        <p:spPr>
          <a:xfrm>
            <a:off x="2570908" y="2789478"/>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sp>
        <p:nvSpPr>
          <p:cNvPr id="29" name="Picture Placeholder 10"/>
          <p:cNvSpPr>
            <a:spLocks noGrp="1" noChangeAspect="1"/>
          </p:cNvSpPr>
          <p:nvPr>
            <p:ph type="pic" sz="quarter" idx="28"/>
          </p:nvPr>
        </p:nvSpPr>
        <p:spPr>
          <a:xfrm>
            <a:off x="7027356" y="1901335"/>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2" name="Text Placeholder 29"/>
          <p:cNvSpPr>
            <a:spLocks noGrp="1"/>
          </p:cNvSpPr>
          <p:nvPr>
            <p:ph type="body" sz="quarter" idx="29" hasCustomPrompt="1"/>
          </p:nvPr>
        </p:nvSpPr>
        <p:spPr>
          <a:xfrm>
            <a:off x="7024197" y="3959453"/>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4" name="Text Placeholder 29"/>
          <p:cNvSpPr>
            <a:spLocks noGrp="1"/>
          </p:cNvSpPr>
          <p:nvPr>
            <p:ph type="body" sz="quarter" idx="30" hasCustomPrompt="1"/>
          </p:nvPr>
        </p:nvSpPr>
        <p:spPr>
          <a:xfrm>
            <a:off x="9112505" y="2197852"/>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36" name="Text Placeholder 29"/>
          <p:cNvSpPr>
            <a:spLocks noGrp="1"/>
          </p:cNvSpPr>
          <p:nvPr>
            <p:ph type="body" sz="quarter" idx="31" hasCustomPrompt="1"/>
          </p:nvPr>
        </p:nvSpPr>
        <p:spPr>
          <a:xfrm>
            <a:off x="9112505" y="2789476"/>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grpSp>
        <p:nvGrpSpPr>
          <p:cNvPr id="39" name="Group 38"/>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6434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pictures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699007"/>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699007"/>
            <a:ext cx="3552841"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0" name="Text Placeholder 29"/>
          <p:cNvSpPr>
            <a:spLocks noGrp="1"/>
          </p:cNvSpPr>
          <p:nvPr>
            <p:ph type="body" sz="quarter" idx="28" hasCustomPrompt="1"/>
          </p:nvPr>
        </p:nvSpPr>
        <p:spPr>
          <a:xfrm>
            <a:off x="9956801" y="1699007"/>
            <a:ext cx="1752600" cy="1957636"/>
          </a:xfrm>
          <a:solidFill>
            <a:schemeClr val="accent1"/>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Picture Placeholder 10"/>
          <p:cNvSpPr>
            <a:spLocks noGrp="1" noChangeAspect="1"/>
          </p:cNvSpPr>
          <p:nvPr>
            <p:ph type="pic" sz="quarter" idx="29"/>
          </p:nvPr>
        </p:nvSpPr>
        <p:spPr>
          <a:xfrm>
            <a:off x="2238359" y="3981044"/>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981219"/>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Picture Placeholder 10"/>
          <p:cNvSpPr>
            <a:spLocks noGrp="1" noChangeAspect="1"/>
          </p:cNvSpPr>
          <p:nvPr>
            <p:ph type="pic" sz="quarter" idx="31"/>
          </p:nvPr>
        </p:nvSpPr>
        <p:spPr>
          <a:xfrm>
            <a:off x="8153400" y="3980869"/>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40" name="Text Placeholder 29"/>
          <p:cNvSpPr>
            <a:spLocks noGrp="1"/>
          </p:cNvSpPr>
          <p:nvPr>
            <p:ph type="body" sz="quarter" idx="32" hasCustomPrompt="1"/>
          </p:nvPr>
        </p:nvSpPr>
        <p:spPr>
          <a:xfrm>
            <a:off x="6400800" y="3981044"/>
            <a:ext cx="1752600" cy="1957636"/>
          </a:xfrm>
          <a:solidFill>
            <a:schemeClr val="accent5"/>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9023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4286018"/>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8" name="Picture Placeholder 10"/>
          <p:cNvSpPr>
            <a:spLocks noGrp="1" noChangeAspect="1"/>
          </p:cNvSpPr>
          <p:nvPr>
            <p:ph type="pic" sz="quarter" idx="27"/>
          </p:nvPr>
        </p:nvSpPr>
        <p:spPr>
          <a:xfrm>
            <a:off x="8153399" y="1699007"/>
            <a:ext cx="3552841" cy="4286018"/>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4319579" y="1698831"/>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9" name="Picture Placeholder 10"/>
          <p:cNvSpPr>
            <a:spLocks noGrp="1" noChangeAspect="1"/>
          </p:cNvSpPr>
          <p:nvPr>
            <p:ph type="pic" sz="quarter" idx="31"/>
          </p:nvPr>
        </p:nvSpPr>
        <p:spPr>
          <a:xfrm>
            <a:off x="4319579" y="4027214"/>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358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大綱投影片">
    <p:spTree>
      <p:nvGrpSpPr>
        <p:cNvPr id="1" name=""/>
        <p:cNvGrpSpPr/>
        <p:nvPr/>
      </p:nvGrpSpPr>
      <p:grpSpPr>
        <a:xfrm>
          <a:off x="0" y="0"/>
          <a:ext cx="0" cy="0"/>
          <a:chOff x="0" y="0"/>
          <a:chExt cx="0" cy="0"/>
        </a:xfrm>
      </p:grpSpPr>
      <p:pic>
        <p:nvPicPr>
          <p:cNvPr id="4" name="图片占位符 2">
            <a:extLst>
              <a:ext uri="{FF2B5EF4-FFF2-40B4-BE49-F238E27FC236}">
                <a16:creationId xmlns:a16="http://schemas.microsoft.com/office/drawing/2014/main" id="{08327A72-F957-4F59-9E77-283B131A790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t="10033" b="10033"/>
          <a:stretch>
            <a:fillRect/>
          </a:stretch>
        </p:blipFill>
        <p:spPr>
          <a:xfrm>
            <a:off x="3174" y="1659795"/>
            <a:ext cx="8073101" cy="4306824"/>
          </a:xfrm>
          <a:prstGeom prst="rect">
            <a:avLst/>
          </a:prstGeom>
          <a:effectLst>
            <a:outerShdw blurRad="50800" dist="38100" dir="2700000" algn="tl" rotWithShape="0">
              <a:prstClr val="black">
                <a:alpha val="40000"/>
              </a:prstClr>
            </a:outerShdw>
          </a:effectLst>
        </p:spPr>
      </p:pic>
      <p:sp>
        <p:nvSpPr>
          <p:cNvPr id="6" name="標題 5">
            <a:extLst>
              <a:ext uri="{FF2B5EF4-FFF2-40B4-BE49-F238E27FC236}">
                <a16:creationId xmlns:a16="http://schemas.microsoft.com/office/drawing/2014/main" id="{E53B6B0D-8CE5-4218-A817-737758E57217}"/>
              </a:ext>
            </a:extLst>
          </p:cNvPr>
          <p:cNvSpPr>
            <a:spLocks noGrp="1"/>
          </p:cNvSpPr>
          <p:nvPr>
            <p:ph type="title" hasCustomPrompt="1"/>
          </p:nvPr>
        </p:nvSpPr>
        <p:spPr>
          <a:xfrm>
            <a:off x="0" y="3429000"/>
            <a:ext cx="6816436" cy="3429000"/>
          </a:xfrm>
          <a:solidFill>
            <a:schemeClr val="tx1">
              <a:alpha val="50000"/>
            </a:schemeClr>
          </a:solidFill>
        </p:spPr>
        <p:txBody>
          <a:bodyPr>
            <a:noAutofit/>
          </a:bodyPr>
          <a:lstStyle>
            <a:lvl1pPr>
              <a:defRPr sz="23800">
                <a:solidFill>
                  <a:schemeClr val="bg1"/>
                </a:solidFill>
                <a:effectLst>
                  <a:outerShdw blurRad="38100" dist="38100" dir="2700000" algn="tl">
                    <a:srgbClr val="000000">
                      <a:alpha val="43137"/>
                    </a:srgbClr>
                  </a:outerShdw>
                </a:effectLst>
              </a:defRPr>
            </a:lvl1pPr>
          </a:lstStyle>
          <a:p>
            <a:r>
              <a:rPr lang="zh-TW" altLang="en-US"/>
              <a:t>大綱</a:t>
            </a:r>
          </a:p>
        </p:txBody>
      </p:sp>
    </p:spTree>
    <p:extLst>
      <p:ext uri="{BB962C8B-B14F-4D97-AF65-F5344CB8AC3E}">
        <p14:creationId xmlns:p14="http://schemas.microsoft.com/office/powerpoint/2010/main" val="279632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860857"/>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861032"/>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861032"/>
            <a:ext cx="5305441" cy="3915447"/>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2238359" y="3818668"/>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818843"/>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1" name="Group 20"/>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249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x2 pictures">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solidFill>
            <a:schemeClr val="tx1">
              <a:alpha val="30000"/>
            </a:scheme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5"/>
          </p:nvPr>
        </p:nvSpPr>
        <p:spPr>
          <a:xfrm>
            <a:off x="9134856" y="0"/>
            <a:ext cx="3057144" cy="2202144"/>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3" name="Picture Placeholder 10"/>
          <p:cNvSpPr>
            <a:spLocks noGrp="1" noChangeAspect="1"/>
          </p:cNvSpPr>
          <p:nvPr>
            <p:ph type="pic" sz="quarter" idx="16"/>
          </p:nvPr>
        </p:nvSpPr>
        <p:spPr>
          <a:xfrm>
            <a:off x="3044952" y="0"/>
            <a:ext cx="3044952" cy="2202144"/>
          </a:xfrm>
          <a:solidFill>
            <a:schemeClr val="bg2">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5" name="Picture Placeholder 10"/>
          <p:cNvSpPr>
            <a:spLocks noGrp="1" noChangeAspect="1"/>
          </p:cNvSpPr>
          <p:nvPr>
            <p:ph type="pic" sz="quarter" idx="18"/>
          </p:nvPr>
        </p:nvSpPr>
        <p:spPr>
          <a:xfrm>
            <a:off x="0" y="2202144"/>
            <a:ext cx="3044952" cy="2202144"/>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solidFill>
            <a:schemeClr val="tx1">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29" name="Picture Placeholder 10"/>
          <p:cNvSpPr>
            <a:spLocks noGrp="1" noChangeAspect="1"/>
          </p:cNvSpPr>
          <p:nvPr>
            <p:ph type="pic" sz="quarter" idx="21"/>
          </p:nvPr>
        </p:nvSpPr>
        <p:spPr>
          <a:xfrm>
            <a:off x="6089904" y="2202144"/>
            <a:ext cx="3044952" cy="2202144"/>
          </a:xfrm>
          <a:solidFill>
            <a:schemeClr val="accent6">
              <a:alpha val="30000"/>
            </a:schemeClr>
          </a:solidFill>
        </p:spPr>
        <p:txBody>
          <a:bodyPr vert="horz" lIns="91440" tIns="45720" rIns="91440" bIns="45720" rtlCol="0">
            <a:normAutofit/>
          </a:bodyPr>
          <a:lstStyle>
            <a:lvl1pPr>
              <a:defRPr lang="en-US"/>
            </a:lvl1pPr>
          </a:lstStyle>
          <a:p>
            <a:pPr lvl="0"/>
            <a:endParaRPr lang="en-US"/>
          </a:p>
        </p:txBody>
      </p:sp>
      <p:sp>
        <p:nvSpPr>
          <p:cNvPr id="33" name="Rectangle 32"/>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4" name="Title 1"/>
          <p:cNvSpPr>
            <a:spLocks noGrp="1"/>
          </p:cNvSpPr>
          <p:nvPr>
            <p:ph type="title"/>
          </p:nvPr>
        </p:nvSpPr>
        <p:spPr>
          <a:xfrm>
            <a:off x="838200" y="5930797"/>
            <a:ext cx="10515600" cy="673100"/>
          </a:xfrm>
        </p:spPr>
        <p:txBody>
          <a:bodyPr/>
          <a:lstStyle>
            <a:lvl1pPr>
              <a:defRPr>
                <a:solidFill>
                  <a:schemeClr val="bg1"/>
                </a:solidFill>
              </a:defRPr>
            </a:lvl1pPr>
          </a:lstStyle>
          <a:p>
            <a:r>
              <a:rPr lang="en-US"/>
              <a:t>Click to edit Master title style</a:t>
            </a:r>
          </a:p>
        </p:txBody>
      </p:sp>
      <p:sp>
        <p:nvSpPr>
          <p:cNvPr id="35" name="Text Placeholder 29"/>
          <p:cNvSpPr>
            <a:spLocks noGrp="1"/>
          </p:cNvSpPr>
          <p:nvPr>
            <p:ph type="body" sz="quarter" idx="42" hasCustomPrompt="1"/>
          </p:nvPr>
        </p:nvSpPr>
        <p:spPr>
          <a:xfrm>
            <a:off x="909471" y="4652862"/>
            <a:ext cx="10373058" cy="773698"/>
          </a:xfr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397805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pictures and desc #2">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solidFill>
            <a:schemeClr val="tx2">
              <a:alpha val="30000"/>
            </a:schemeClr>
          </a:solidFill>
        </p:spPr>
        <p:txBody>
          <a:bodyPr vert="horz" lIns="91440" tIns="45720" rIns="91440" bIns="45720" rtlCol="0">
            <a:normAutofit/>
          </a:bodyPr>
          <a:lstStyle>
            <a:lvl1pPr>
              <a:defRPr lang="en-US"/>
            </a:lvl1pPr>
          </a:lstStyle>
          <a:p>
            <a:pPr lvl="0"/>
            <a:endParaRPr lang="en-US"/>
          </a:p>
        </p:txBody>
      </p:sp>
      <p:sp>
        <p:nvSpPr>
          <p:cNvPr id="28" name="Text Placeholder 29"/>
          <p:cNvSpPr>
            <a:spLocks noGrp="1"/>
          </p:cNvSpPr>
          <p:nvPr>
            <p:ph type="body" sz="quarter" idx="26" hasCustomPrompt="1"/>
          </p:nvPr>
        </p:nvSpPr>
        <p:spPr>
          <a:xfrm>
            <a:off x="3044952" y="0"/>
            <a:ext cx="3044952" cy="2203704"/>
          </a:xfrm>
          <a:solidFill>
            <a:schemeClr val="accent4"/>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0" y="2202144"/>
            <a:ext cx="3044952" cy="2203704"/>
          </a:xfrm>
          <a:solidFill>
            <a:schemeClr val="tx2"/>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3" name="Text Placeholder 29"/>
          <p:cNvSpPr>
            <a:spLocks noGrp="1"/>
          </p:cNvSpPr>
          <p:nvPr>
            <p:ph type="body" sz="quarter" idx="28" hasCustomPrompt="1"/>
          </p:nvPr>
        </p:nvSpPr>
        <p:spPr>
          <a:xfrm>
            <a:off x="6089904" y="2202144"/>
            <a:ext cx="3044952" cy="2203704"/>
          </a:xfrm>
          <a:solidFill>
            <a:schemeClr val="accent3"/>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5" name="Text Placeholder 29"/>
          <p:cNvSpPr>
            <a:spLocks noGrp="1"/>
          </p:cNvSpPr>
          <p:nvPr>
            <p:ph type="body" sz="quarter" idx="29" hasCustomPrompt="1"/>
          </p:nvPr>
        </p:nvSpPr>
        <p:spPr>
          <a:xfrm>
            <a:off x="9137904" y="0"/>
            <a:ext cx="3054096" cy="2203704"/>
          </a:xfrm>
          <a:solidFill>
            <a:schemeClr val="accent1"/>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6" name="Rectangle 35"/>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7" name="Title 1"/>
          <p:cNvSpPr>
            <a:spLocks noGrp="1"/>
          </p:cNvSpPr>
          <p:nvPr>
            <p:ph type="title"/>
          </p:nvPr>
        </p:nvSpPr>
        <p:spPr>
          <a:xfrm>
            <a:off x="838200" y="5930797"/>
            <a:ext cx="10515600" cy="673100"/>
          </a:xfrm>
        </p:spPr>
        <p:txBody>
          <a:bodyPr/>
          <a:lstStyle>
            <a:lvl1pPr>
              <a:defRPr>
                <a:solidFill>
                  <a:schemeClr val="bg1"/>
                </a:solidFill>
              </a:defRPr>
            </a:lvl1pPr>
          </a:lstStyle>
          <a:p>
            <a:r>
              <a:rPr lang="en-US"/>
              <a:t>Click to edit Master title style</a:t>
            </a:r>
          </a:p>
        </p:txBody>
      </p:sp>
      <p:sp>
        <p:nvSpPr>
          <p:cNvPr id="38" name="Text Placeholder 29"/>
          <p:cNvSpPr>
            <a:spLocks noGrp="1"/>
          </p:cNvSpPr>
          <p:nvPr>
            <p:ph type="body" sz="quarter" idx="42" hasCustomPrompt="1"/>
          </p:nvPr>
        </p:nvSpPr>
        <p:spPr>
          <a:xfrm>
            <a:off x="909471" y="4652862"/>
            <a:ext cx="10373058" cy="773698"/>
          </a:xfr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314918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ictures title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2" name="Text Placeholder 29"/>
          <p:cNvSpPr>
            <a:spLocks noGrp="1"/>
          </p:cNvSpPr>
          <p:nvPr>
            <p:ph type="body" sz="quarter" idx="19" hasCustomPrompt="1"/>
          </p:nvPr>
        </p:nvSpPr>
        <p:spPr>
          <a:xfrm>
            <a:off x="3316627"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3" name="Text Placeholder 29"/>
          <p:cNvSpPr>
            <a:spLocks noGrp="1"/>
          </p:cNvSpPr>
          <p:nvPr>
            <p:ph type="body" sz="quarter" idx="20" hasCustomPrompt="1"/>
          </p:nvPr>
        </p:nvSpPr>
        <p:spPr>
          <a:xfrm>
            <a:off x="6278479"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4" name="Text Placeholder 29"/>
          <p:cNvSpPr>
            <a:spLocks noGrp="1"/>
          </p:cNvSpPr>
          <p:nvPr>
            <p:ph type="body" sz="quarter" idx="21" hasCustomPrompt="1"/>
          </p:nvPr>
        </p:nvSpPr>
        <p:spPr>
          <a:xfrm>
            <a:off x="9240330"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5" name="Text Placeholder 29"/>
          <p:cNvSpPr>
            <a:spLocks noGrp="1"/>
          </p:cNvSpPr>
          <p:nvPr>
            <p:ph type="body" sz="quarter" idx="22" hasCustomPrompt="1"/>
          </p:nvPr>
        </p:nvSpPr>
        <p:spPr>
          <a:xfrm>
            <a:off x="354775"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6" name="Text Placeholder 29"/>
          <p:cNvSpPr>
            <a:spLocks noGrp="1"/>
          </p:cNvSpPr>
          <p:nvPr>
            <p:ph type="body" sz="quarter" idx="23" hasCustomPrompt="1"/>
          </p:nvPr>
        </p:nvSpPr>
        <p:spPr>
          <a:xfrm>
            <a:off x="3316627"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7" name="Text Placeholder 29"/>
          <p:cNvSpPr>
            <a:spLocks noGrp="1"/>
          </p:cNvSpPr>
          <p:nvPr>
            <p:ph type="body" sz="quarter" idx="24" hasCustomPrompt="1"/>
          </p:nvPr>
        </p:nvSpPr>
        <p:spPr>
          <a:xfrm>
            <a:off x="6278479"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8" name="Text Placeholder 29"/>
          <p:cNvSpPr>
            <a:spLocks noGrp="1"/>
          </p:cNvSpPr>
          <p:nvPr>
            <p:ph type="body" sz="quarter" idx="25" hasCustomPrompt="1"/>
          </p:nvPr>
        </p:nvSpPr>
        <p:spPr>
          <a:xfrm>
            <a:off x="9240330"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29" name="Text Placeholder 29"/>
          <p:cNvSpPr>
            <a:spLocks noGrp="1"/>
          </p:cNvSpPr>
          <p:nvPr>
            <p:ph type="body" sz="quarter" idx="26" hasCustomPrompt="1"/>
          </p:nvPr>
        </p:nvSpPr>
        <p:spPr>
          <a:xfrm>
            <a:off x="35477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08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pictures and 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321406"/>
            <a:ext cx="2600055" cy="1957811"/>
          </a:xfrm>
          <a:solidFill>
            <a:srgbClr val="0095CD">
              <a:alpha val="30000"/>
            </a:srgbClr>
          </a:solidFill>
        </p:spPr>
        <p:txBody>
          <a:bodyPr/>
          <a:lstStyle/>
          <a:p>
            <a:endParaRPr lang="en-US"/>
          </a:p>
        </p:txBody>
      </p:sp>
      <p:sp>
        <p:nvSpPr>
          <p:cNvPr id="18" name="Picture Placeholder 10"/>
          <p:cNvSpPr>
            <a:spLocks noGrp="1" noChangeAspect="1"/>
          </p:cNvSpPr>
          <p:nvPr>
            <p:ph type="pic" sz="quarter" idx="15"/>
          </p:nvPr>
        </p:nvSpPr>
        <p:spPr>
          <a:xfrm>
            <a:off x="3316627" y="2321406"/>
            <a:ext cx="2600055" cy="1957811"/>
          </a:xfrm>
          <a:solidFill>
            <a:srgbClr val="324D5E">
              <a:alpha val="30000"/>
            </a:srgbClr>
          </a:solidFill>
        </p:spPr>
        <p:txBody>
          <a:bodyPr/>
          <a:lstStyle/>
          <a:p>
            <a:endParaRPr lang="en-US"/>
          </a:p>
        </p:txBody>
      </p:sp>
      <p:sp>
        <p:nvSpPr>
          <p:cNvPr id="21" name="Picture Placeholder 10"/>
          <p:cNvSpPr>
            <a:spLocks noGrp="1" noChangeAspect="1"/>
          </p:cNvSpPr>
          <p:nvPr>
            <p:ph type="pic" sz="quarter" idx="16"/>
          </p:nvPr>
        </p:nvSpPr>
        <p:spPr>
          <a:xfrm>
            <a:off x="6278479" y="2321405"/>
            <a:ext cx="2600055" cy="1957811"/>
          </a:xfrm>
          <a:solidFill>
            <a:srgbClr val="F17C3F">
              <a:alpha val="30000"/>
            </a:srgbClr>
          </a:solidFill>
        </p:spPr>
        <p:txBody>
          <a:bodyPr/>
          <a:lstStyle/>
          <a:p>
            <a:endParaRPr lang="en-US"/>
          </a:p>
        </p:txBody>
      </p:sp>
      <p:sp>
        <p:nvSpPr>
          <p:cNvPr id="24" name="Picture Placeholder 10"/>
          <p:cNvSpPr>
            <a:spLocks noGrp="1" noChangeAspect="1"/>
          </p:cNvSpPr>
          <p:nvPr>
            <p:ph type="pic" sz="quarter" idx="17"/>
          </p:nvPr>
        </p:nvSpPr>
        <p:spPr>
          <a:xfrm>
            <a:off x="9240330" y="2321404"/>
            <a:ext cx="2600055" cy="1957811"/>
          </a:xfrm>
          <a:solidFill>
            <a:srgbClr val="7BB21B">
              <a:alpha val="30000"/>
            </a:srgbClr>
          </a:solidFill>
        </p:spPr>
        <p:txBody>
          <a:bodyPr/>
          <a:lstStyle/>
          <a:p>
            <a:endParaRPr lang="en-US"/>
          </a:p>
        </p:txBody>
      </p:sp>
      <p:sp>
        <p:nvSpPr>
          <p:cNvPr id="17" name="Rectangle 16"/>
          <p:cNvSpPr/>
          <p:nvPr userDrawn="1"/>
        </p:nvSpPr>
        <p:spPr>
          <a:xfrm>
            <a:off x="354775" y="4277207"/>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4277207"/>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277206"/>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4277205"/>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2781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pictures hexa">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hexagon">
            <a:avLst/>
          </a:prstGeom>
          <a:solidFill>
            <a:srgbClr val="0095CD">
              <a:alpha val="30000"/>
            </a:srgbClr>
          </a:solidFill>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2068" y="3394458"/>
            <a:ext cx="2600055" cy="1957811"/>
          </a:xfrm>
          <a:prstGeom prst="hexagon">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hexagon">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hexagon">
            <a:avLst/>
          </a:prstGeo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089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pictures oval">
    <p:spTree>
      <p:nvGrpSpPr>
        <p:cNvPr id="1" name=""/>
        <p:cNvGrpSpPr/>
        <p:nvPr/>
      </p:nvGrpSpPr>
      <p:grpSpPr>
        <a:xfrm>
          <a:off x="0" y="0"/>
          <a:ext cx="0" cy="0"/>
          <a:chOff x="0" y="0"/>
          <a:chExt cx="0" cy="0"/>
        </a:xfrm>
      </p:grpSpPr>
      <p:sp>
        <p:nvSpPr>
          <p:cNvPr id="28" name="Oval 27"/>
          <p:cNvSpPr/>
          <p:nvPr userDrawn="1"/>
        </p:nvSpPr>
        <p:spPr>
          <a:xfrm>
            <a:off x="5912775"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3320065"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8511803"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userDrawn="1"/>
        </p:nvSpPr>
        <p:spPr>
          <a:xfrm>
            <a:off x="721037"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ellipse">
            <a:avLst/>
          </a:prstGeom>
          <a:solidFill>
            <a:srgbClr val="0095CD">
              <a:alpha val="30000"/>
            </a:srgbClr>
          </a:solidFill>
          <a:ln w="57150">
            <a:noFill/>
          </a:ln>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0489" y="3391318"/>
            <a:ext cx="2600055" cy="1957811"/>
          </a:xfrm>
          <a:prstGeom prst="ellipse">
            <a:avLst/>
          </a:prstGeom>
          <a:solidFill>
            <a:srgbClr val="324D5E">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ellipse">
            <a:avLst/>
          </a:prstGeom>
          <a:solidFill>
            <a:srgbClr val="F17C3F">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ellipse">
            <a:avLst/>
          </a:prstGeom>
          <a:solidFill>
            <a:srgbClr val="7BB21B">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527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x2 pictures circle">
    <p:spTree>
      <p:nvGrpSpPr>
        <p:cNvPr id="1" name=""/>
        <p:cNvGrpSpPr/>
        <p:nvPr/>
      </p:nvGrpSpPr>
      <p:grpSpPr>
        <a:xfrm>
          <a:off x="0" y="0"/>
          <a:ext cx="0" cy="0"/>
          <a:chOff x="0" y="0"/>
          <a:chExt cx="0" cy="0"/>
        </a:xfrm>
      </p:grpSpPr>
      <p:sp>
        <p:nvSpPr>
          <p:cNvPr id="3" name="Oval 2"/>
          <p:cNvSpPr>
            <a:spLocks noChangeAspect="1"/>
          </p:cNvSpPr>
          <p:nvPr userDrawn="1"/>
        </p:nvSpPr>
        <p:spPr>
          <a:xfrm>
            <a:off x="894311"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0"/>
          <p:cNvSpPr>
            <a:spLocks noGrp="1" noChangeAspect="1"/>
          </p:cNvSpPr>
          <p:nvPr>
            <p:ph type="pic" sz="quarter" idx="14"/>
          </p:nvPr>
        </p:nvSpPr>
        <p:spPr>
          <a:xfrm>
            <a:off x="971180" y="1902617"/>
            <a:ext cx="1844841" cy="1844841"/>
          </a:xfrm>
          <a:prstGeom prst="ellipse">
            <a:avLst/>
          </a:prstGeom>
          <a:solidFill>
            <a:srgbClr val="0095CD">
              <a:alpha val="30000"/>
            </a:srgbClr>
          </a:solidFill>
          <a:ln w="57150">
            <a:noFill/>
          </a:ln>
        </p:spPr>
        <p:txBody>
          <a:bodyPr/>
          <a:lstStyle/>
          <a:p>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595152"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1" name="Oval 50"/>
          <p:cNvSpPr>
            <a:spLocks noChangeAspect="1"/>
          </p:cNvSpPr>
          <p:nvPr userDrawn="1"/>
        </p:nvSpPr>
        <p:spPr>
          <a:xfrm>
            <a:off x="8889332"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icture Placeholder 10"/>
          <p:cNvSpPr>
            <a:spLocks noGrp="1" noChangeAspect="1"/>
          </p:cNvSpPr>
          <p:nvPr>
            <p:ph type="pic" sz="quarter" idx="19"/>
          </p:nvPr>
        </p:nvSpPr>
        <p:spPr>
          <a:xfrm>
            <a:off x="8966201" y="1902617"/>
            <a:ext cx="1844841" cy="1844841"/>
          </a:xfrm>
          <a:prstGeom prst="ellipse">
            <a:avLst/>
          </a:prstGeom>
          <a:solidFill>
            <a:srgbClr val="0095CD">
              <a:alpha val="30000"/>
            </a:srgbClr>
          </a:solidFill>
          <a:ln w="57150">
            <a:noFill/>
          </a:ln>
        </p:spPr>
        <p:txBody>
          <a:bodyPr/>
          <a:lstStyle/>
          <a:p>
            <a:endParaRPr lang="en-US"/>
          </a:p>
        </p:txBody>
      </p:sp>
      <p:sp>
        <p:nvSpPr>
          <p:cNvPr id="53" name="Text Placeholder 29"/>
          <p:cNvSpPr>
            <a:spLocks noGrp="1"/>
          </p:cNvSpPr>
          <p:nvPr>
            <p:ph type="body" sz="quarter" idx="20" hasCustomPrompt="1"/>
          </p:nvPr>
        </p:nvSpPr>
        <p:spPr>
          <a:xfrm>
            <a:off x="8590173"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7" name="Oval 56"/>
          <p:cNvSpPr>
            <a:spLocks noChangeAspect="1"/>
          </p:cNvSpPr>
          <p:nvPr userDrawn="1"/>
        </p:nvSpPr>
        <p:spPr>
          <a:xfrm>
            <a:off x="6224325"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icture Placeholder 10"/>
          <p:cNvSpPr>
            <a:spLocks noGrp="1" noChangeAspect="1"/>
          </p:cNvSpPr>
          <p:nvPr>
            <p:ph type="pic" sz="quarter" idx="21"/>
          </p:nvPr>
        </p:nvSpPr>
        <p:spPr>
          <a:xfrm>
            <a:off x="6301194" y="1902617"/>
            <a:ext cx="1844841" cy="1844841"/>
          </a:xfrm>
          <a:prstGeom prst="ellipse">
            <a:avLst/>
          </a:prstGeom>
          <a:solidFill>
            <a:srgbClr val="0095CD">
              <a:alpha val="30000"/>
            </a:srgbClr>
          </a:solidFill>
          <a:ln w="57150">
            <a:noFill/>
          </a:ln>
        </p:spPr>
        <p:txBody>
          <a:bodyPr/>
          <a:lstStyle/>
          <a:p>
            <a:endParaRPr lang="en-US"/>
          </a:p>
        </p:txBody>
      </p:sp>
      <p:sp>
        <p:nvSpPr>
          <p:cNvPr id="59" name="Text Placeholder 29"/>
          <p:cNvSpPr>
            <a:spLocks noGrp="1"/>
          </p:cNvSpPr>
          <p:nvPr>
            <p:ph type="body" sz="quarter" idx="22" hasCustomPrompt="1"/>
          </p:nvPr>
        </p:nvSpPr>
        <p:spPr>
          <a:xfrm>
            <a:off x="5925166"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60" name="Oval 59"/>
          <p:cNvSpPr>
            <a:spLocks noChangeAspect="1"/>
          </p:cNvSpPr>
          <p:nvPr userDrawn="1"/>
        </p:nvSpPr>
        <p:spPr>
          <a:xfrm>
            <a:off x="3559318"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10"/>
          <p:cNvSpPr>
            <a:spLocks noGrp="1" noChangeAspect="1"/>
          </p:cNvSpPr>
          <p:nvPr>
            <p:ph type="pic" sz="quarter" idx="23"/>
          </p:nvPr>
        </p:nvSpPr>
        <p:spPr>
          <a:xfrm>
            <a:off x="3636187" y="1902617"/>
            <a:ext cx="1844841" cy="1844841"/>
          </a:xfrm>
          <a:prstGeom prst="ellipse">
            <a:avLst/>
          </a:prstGeom>
          <a:solidFill>
            <a:srgbClr val="0095CD">
              <a:alpha val="30000"/>
            </a:srgbClr>
          </a:solidFill>
          <a:ln w="57150">
            <a:noFill/>
          </a:ln>
        </p:spPr>
        <p:txBody>
          <a:bodyPr/>
          <a:lstStyle/>
          <a:p>
            <a:endParaRPr lang="en-US"/>
          </a:p>
        </p:txBody>
      </p:sp>
      <p:sp>
        <p:nvSpPr>
          <p:cNvPr id="62" name="Text Placeholder 29"/>
          <p:cNvSpPr>
            <a:spLocks noGrp="1"/>
          </p:cNvSpPr>
          <p:nvPr>
            <p:ph type="body" sz="quarter" idx="24" hasCustomPrompt="1"/>
          </p:nvPr>
        </p:nvSpPr>
        <p:spPr>
          <a:xfrm>
            <a:off x="3260159"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67" name="Oval 66"/>
          <p:cNvSpPr>
            <a:spLocks noChangeAspect="1"/>
          </p:cNvSpPr>
          <p:nvPr userDrawn="1"/>
        </p:nvSpPr>
        <p:spPr>
          <a:xfrm>
            <a:off x="894311"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cture Placeholder 10"/>
          <p:cNvSpPr>
            <a:spLocks noGrp="1" noChangeAspect="1"/>
          </p:cNvSpPr>
          <p:nvPr>
            <p:ph type="pic" sz="quarter" idx="25"/>
          </p:nvPr>
        </p:nvSpPr>
        <p:spPr>
          <a:xfrm>
            <a:off x="971180" y="4345803"/>
            <a:ext cx="1844841" cy="1844841"/>
          </a:xfrm>
          <a:prstGeom prst="ellipse">
            <a:avLst/>
          </a:prstGeom>
          <a:solidFill>
            <a:srgbClr val="0095CD">
              <a:alpha val="30000"/>
            </a:srgbClr>
          </a:solidFill>
          <a:ln w="57150">
            <a:noFill/>
          </a:ln>
        </p:spPr>
        <p:txBody>
          <a:bodyPr/>
          <a:lstStyle/>
          <a:p>
            <a:endParaRPr lang="en-US"/>
          </a:p>
        </p:txBody>
      </p:sp>
      <p:sp>
        <p:nvSpPr>
          <p:cNvPr id="69" name="Text Placeholder 29"/>
          <p:cNvSpPr>
            <a:spLocks noGrp="1"/>
          </p:cNvSpPr>
          <p:nvPr>
            <p:ph type="body" sz="quarter" idx="26" hasCustomPrompt="1"/>
          </p:nvPr>
        </p:nvSpPr>
        <p:spPr>
          <a:xfrm>
            <a:off x="595152"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0" name="Oval 69"/>
          <p:cNvSpPr>
            <a:spLocks noChangeAspect="1"/>
          </p:cNvSpPr>
          <p:nvPr userDrawn="1"/>
        </p:nvSpPr>
        <p:spPr>
          <a:xfrm>
            <a:off x="8889332"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icture Placeholder 10"/>
          <p:cNvSpPr>
            <a:spLocks noGrp="1" noChangeAspect="1"/>
          </p:cNvSpPr>
          <p:nvPr>
            <p:ph type="pic" sz="quarter" idx="27"/>
          </p:nvPr>
        </p:nvSpPr>
        <p:spPr>
          <a:xfrm>
            <a:off x="8966201" y="4345803"/>
            <a:ext cx="1844841" cy="1844841"/>
          </a:xfrm>
          <a:prstGeom prst="ellipse">
            <a:avLst/>
          </a:prstGeom>
          <a:solidFill>
            <a:srgbClr val="0095CD">
              <a:alpha val="30000"/>
            </a:srgbClr>
          </a:solidFill>
          <a:ln w="57150">
            <a:noFill/>
          </a:ln>
        </p:spPr>
        <p:txBody>
          <a:bodyPr/>
          <a:lstStyle/>
          <a:p>
            <a:endParaRPr lang="en-US"/>
          </a:p>
        </p:txBody>
      </p:sp>
      <p:sp>
        <p:nvSpPr>
          <p:cNvPr id="72" name="Text Placeholder 29"/>
          <p:cNvSpPr>
            <a:spLocks noGrp="1"/>
          </p:cNvSpPr>
          <p:nvPr>
            <p:ph type="body" sz="quarter" idx="28" hasCustomPrompt="1"/>
          </p:nvPr>
        </p:nvSpPr>
        <p:spPr>
          <a:xfrm>
            <a:off x="8590173"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3" name="Oval 72"/>
          <p:cNvSpPr>
            <a:spLocks noChangeAspect="1"/>
          </p:cNvSpPr>
          <p:nvPr userDrawn="1"/>
        </p:nvSpPr>
        <p:spPr>
          <a:xfrm>
            <a:off x="6224325"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Picture Placeholder 10"/>
          <p:cNvSpPr>
            <a:spLocks noGrp="1" noChangeAspect="1"/>
          </p:cNvSpPr>
          <p:nvPr>
            <p:ph type="pic" sz="quarter" idx="29"/>
          </p:nvPr>
        </p:nvSpPr>
        <p:spPr>
          <a:xfrm>
            <a:off x="6301194" y="4345803"/>
            <a:ext cx="1844841" cy="1844841"/>
          </a:xfrm>
          <a:prstGeom prst="ellipse">
            <a:avLst/>
          </a:prstGeom>
          <a:solidFill>
            <a:srgbClr val="0095CD">
              <a:alpha val="30000"/>
            </a:srgbClr>
          </a:solidFill>
          <a:ln w="57150">
            <a:noFill/>
          </a:ln>
        </p:spPr>
        <p:txBody>
          <a:bodyPr/>
          <a:lstStyle/>
          <a:p>
            <a:endParaRPr lang="en-US"/>
          </a:p>
        </p:txBody>
      </p:sp>
      <p:sp>
        <p:nvSpPr>
          <p:cNvPr id="75" name="Text Placeholder 29"/>
          <p:cNvSpPr>
            <a:spLocks noGrp="1"/>
          </p:cNvSpPr>
          <p:nvPr>
            <p:ph type="body" sz="quarter" idx="30" hasCustomPrompt="1"/>
          </p:nvPr>
        </p:nvSpPr>
        <p:spPr>
          <a:xfrm>
            <a:off x="5925166"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6" name="Oval 75"/>
          <p:cNvSpPr>
            <a:spLocks noChangeAspect="1"/>
          </p:cNvSpPr>
          <p:nvPr userDrawn="1"/>
        </p:nvSpPr>
        <p:spPr>
          <a:xfrm>
            <a:off x="3559318"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icture Placeholder 10"/>
          <p:cNvSpPr>
            <a:spLocks noGrp="1" noChangeAspect="1"/>
          </p:cNvSpPr>
          <p:nvPr>
            <p:ph type="pic" sz="quarter" idx="31"/>
          </p:nvPr>
        </p:nvSpPr>
        <p:spPr>
          <a:xfrm>
            <a:off x="3636187" y="4345803"/>
            <a:ext cx="1844841" cy="1844841"/>
          </a:xfrm>
          <a:prstGeom prst="ellipse">
            <a:avLst/>
          </a:prstGeom>
          <a:solidFill>
            <a:srgbClr val="0095CD">
              <a:alpha val="30000"/>
            </a:srgbClr>
          </a:solidFill>
          <a:ln w="57150">
            <a:noFill/>
          </a:ln>
        </p:spPr>
        <p:txBody>
          <a:bodyPr/>
          <a:lstStyle/>
          <a:p>
            <a:endParaRPr lang="en-US"/>
          </a:p>
        </p:txBody>
      </p:sp>
      <p:sp>
        <p:nvSpPr>
          <p:cNvPr id="78" name="Text Placeholder 29"/>
          <p:cNvSpPr>
            <a:spLocks noGrp="1"/>
          </p:cNvSpPr>
          <p:nvPr>
            <p:ph type="body" sz="quarter" idx="32" hasCustomPrompt="1"/>
          </p:nvPr>
        </p:nvSpPr>
        <p:spPr>
          <a:xfrm>
            <a:off x="3260159"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924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pictures title and desc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29" name="Text Placeholder 29"/>
          <p:cNvSpPr>
            <a:spLocks noGrp="1"/>
          </p:cNvSpPr>
          <p:nvPr>
            <p:ph type="body" sz="quarter" idx="26" hasCustomPrompt="1"/>
          </p:nvPr>
        </p:nvSpPr>
        <p:spPr>
          <a:xfrm>
            <a:off x="35477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73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pictures and skill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9" name="Text Placeholder 29"/>
          <p:cNvSpPr>
            <a:spLocks noGrp="1"/>
          </p:cNvSpPr>
          <p:nvPr>
            <p:ph type="body" sz="quarter" idx="26" hasCustomPrompt="1"/>
          </p:nvPr>
        </p:nvSpPr>
        <p:spPr>
          <a:xfrm>
            <a:off x="351616" y="3483798"/>
            <a:ext cx="4684076" cy="816743"/>
          </a:xfrm>
          <a:solidFill>
            <a:srgbClr val="F9F9F9"/>
          </a:solidFill>
        </p:spPr>
        <p:txBody>
          <a:bodyPr anchor="t">
            <a:noAutofit/>
          </a:bodyPr>
          <a:lstStyle>
            <a:lvl1pPr marL="0" indent="0" algn="just">
              <a:buNone/>
              <a:defRPr sz="12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70264" y="4416650"/>
            <a:ext cx="941283" cy="492443"/>
          </a:xfrm>
          <a:prstGeom prst="rect">
            <a:avLst/>
          </a:prstGeom>
          <a:noFill/>
        </p:spPr>
        <p:txBody>
          <a:bodyPr wrap="none" rtlCol="0">
            <a:spAutoFit/>
          </a:bodyPr>
          <a:lstStyle/>
          <a:p>
            <a:r>
              <a:rPr lang="en-US" sz="2600"/>
              <a:t>Skills:</a:t>
            </a:r>
          </a:p>
        </p:txBody>
      </p:sp>
      <p:sp>
        <p:nvSpPr>
          <p:cNvPr id="85" name="Text Placeholder 29"/>
          <p:cNvSpPr>
            <a:spLocks noGrp="1"/>
          </p:cNvSpPr>
          <p:nvPr>
            <p:ph type="body" sz="quarter" idx="18" hasCustomPrompt="1"/>
          </p:nvPr>
        </p:nvSpPr>
        <p:spPr>
          <a:xfrm>
            <a:off x="2439924" y="1722197"/>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Name Here</a:t>
            </a:r>
          </a:p>
        </p:txBody>
      </p:sp>
      <p:sp>
        <p:nvSpPr>
          <p:cNvPr id="86" name="Text Placeholder 29"/>
          <p:cNvSpPr>
            <a:spLocks noGrp="1"/>
          </p:cNvSpPr>
          <p:nvPr>
            <p:ph type="body" sz="quarter" idx="22" hasCustomPrompt="1"/>
          </p:nvPr>
        </p:nvSpPr>
        <p:spPr>
          <a:xfrm>
            <a:off x="2439924" y="2313821"/>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Job Title Here</a:t>
            </a:r>
          </a:p>
        </p:txBody>
      </p:sp>
      <p:sp>
        <p:nvSpPr>
          <p:cNvPr id="87" name="Text Placeholder 29"/>
          <p:cNvSpPr>
            <a:spLocks noGrp="1"/>
          </p:cNvSpPr>
          <p:nvPr>
            <p:ph type="body" sz="quarter" idx="27" hasCustomPrompt="1"/>
          </p:nvPr>
        </p:nvSpPr>
        <p:spPr>
          <a:xfrm>
            <a:off x="2948511" y="2868500"/>
            <a:ext cx="2087181" cy="431800"/>
          </a:xfrm>
          <a:noFill/>
        </p:spPr>
        <p:txBody>
          <a:bodyPr anchor="ctr">
            <a:normAutofit/>
          </a:bodyPr>
          <a:lstStyle>
            <a:lvl1pPr marL="0" indent="0" algn="r">
              <a:buNone/>
              <a:defRPr sz="1400" u="sng">
                <a:solidFill>
                  <a:srgbClr val="8C9CA6"/>
                </a:solidFill>
              </a:defRPr>
            </a:lvl1pPr>
          </a:lstStyle>
          <a:p>
            <a:pPr lvl="0"/>
            <a:r>
              <a:rPr lang="en-US"/>
              <a:t>Email here</a:t>
            </a:r>
          </a:p>
        </p:txBody>
      </p:sp>
      <p:sp>
        <p:nvSpPr>
          <p:cNvPr id="88" name="Picture Placeholder 10"/>
          <p:cNvSpPr>
            <a:spLocks noGrp="1" noChangeAspect="1"/>
          </p:cNvSpPr>
          <p:nvPr>
            <p:ph type="pic" sz="quarter" idx="28"/>
          </p:nvPr>
        </p:nvSpPr>
        <p:spPr>
          <a:xfrm>
            <a:off x="6893513" y="1425678"/>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89" name="Text Placeholder 29"/>
          <p:cNvSpPr>
            <a:spLocks noGrp="1"/>
          </p:cNvSpPr>
          <p:nvPr>
            <p:ph type="body" sz="quarter" idx="29" hasCustomPrompt="1"/>
          </p:nvPr>
        </p:nvSpPr>
        <p:spPr>
          <a:xfrm>
            <a:off x="6890354" y="3483796"/>
            <a:ext cx="4684076" cy="816743"/>
          </a:xfrm>
          <a:solidFill>
            <a:srgbClr val="F9F9F9"/>
          </a:solidFill>
        </p:spPr>
        <p:txBody>
          <a:bodyPr anchor="t">
            <a:noAutofit/>
          </a:bodyPr>
          <a:lstStyle>
            <a:lvl1pPr marL="0" indent="0" algn="just">
              <a:buNone/>
              <a:defRPr sz="12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103" name="TextBox 102"/>
          <p:cNvSpPr txBox="1"/>
          <p:nvPr userDrawn="1"/>
        </p:nvSpPr>
        <p:spPr>
          <a:xfrm>
            <a:off x="6909002" y="4416648"/>
            <a:ext cx="941283" cy="492443"/>
          </a:xfrm>
          <a:prstGeom prst="rect">
            <a:avLst/>
          </a:prstGeom>
          <a:noFill/>
        </p:spPr>
        <p:txBody>
          <a:bodyPr wrap="none" rtlCol="0">
            <a:spAutoFit/>
          </a:bodyPr>
          <a:lstStyle/>
          <a:p>
            <a:r>
              <a:rPr lang="en-US" sz="2600"/>
              <a:t>Skills:</a:t>
            </a:r>
          </a:p>
        </p:txBody>
      </p:sp>
      <p:sp>
        <p:nvSpPr>
          <p:cNvPr id="104" name="Text Placeholder 29"/>
          <p:cNvSpPr>
            <a:spLocks noGrp="1"/>
          </p:cNvSpPr>
          <p:nvPr>
            <p:ph type="body" sz="quarter" idx="30" hasCustomPrompt="1"/>
          </p:nvPr>
        </p:nvSpPr>
        <p:spPr>
          <a:xfrm>
            <a:off x="8978662" y="1722195"/>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Name Here</a:t>
            </a:r>
          </a:p>
        </p:txBody>
      </p:sp>
      <p:sp>
        <p:nvSpPr>
          <p:cNvPr id="105" name="Text Placeholder 29"/>
          <p:cNvSpPr>
            <a:spLocks noGrp="1"/>
          </p:cNvSpPr>
          <p:nvPr>
            <p:ph type="body" sz="quarter" idx="31" hasCustomPrompt="1"/>
          </p:nvPr>
        </p:nvSpPr>
        <p:spPr>
          <a:xfrm>
            <a:off x="8978662" y="2313819"/>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Job Title Here</a:t>
            </a:r>
          </a:p>
        </p:txBody>
      </p:sp>
      <p:sp>
        <p:nvSpPr>
          <p:cNvPr id="106" name="Text Placeholder 29"/>
          <p:cNvSpPr>
            <a:spLocks noGrp="1"/>
          </p:cNvSpPr>
          <p:nvPr>
            <p:ph type="body" sz="quarter" idx="32" hasCustomPrompt="1"/>
          </p:nvPr>
        </p:nvSpPr>
        <p:spPr>
          <a:xfrm>
            <a:off x="9487249" y="2868498"/>
            <a:ext cx="2087181" cy="431800"/>
          </a:xfrm>
          <a:noFill/>
        </p:spPr>
        <p:txBody>
          <a:bodyPr anchor="ctr">
            <a:normAutofit/>
          </a:bodyPr>
          <a:lstStyle>
            <a:lvl1pPr marL="0" indent="0" algn="r">
              <a:buNone/>
              <a:defRPr sz="1400" u="sng">
                <a:solidFill>
                  <a:srgbClr val="8C9CA6"/>
                </a:solidFill>
              </a:defRPr>
            </a:lvl1pPr>
          </a:lstStyle>
          <a:p>
            <a:pPr lvl="0"/>
            <a:r>
              <a:rPr lang="en-US"/>
              <a:t>Email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6555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含標題的圖片">
    <p:spTree>
      <p:nvGrpSpPr>
        <p:cNvPr id="1" name=""/>
        <p:cNvGrpSpPr/>
        <p:nvPr/>
      </p:nvGrpSpPr>
      <p:grpSpPr>
        <a:xfrm>
          <a:off x="0" y="0"/>
          <a:ext cx="0" cy="0"/>
          <a:chOff x="0" y="0"/>
          <a:chExt cx="0" cy="0"/>
        </a:xfrm>
      </p:grpSpPr>
      <p:sp>
        <p:nvSpPr>
          <p:cNvPr id="3" name="圖片版面配置區 2">
            <a:extLst>
              <a:ext uri="{FF2B5EF4-FFF2-40B4-BE49-F238E27FC236}">
                <a16:creationId xmlns:a16="http://schemas.microsoft.com/office/drawing/2014/main" id="{104DA52F-2720-4593-A49B-73373196592A}"/>
              </a:ext>
            </a:extLst>
          </p:cNvPr>
          <p:cNvSpPr>
            <a:spLocks noGrp="1"/>
          </p:cNvSpPr>
          <p:nvPr>
            <p:ph type="pic" idx="1"/>
          </p:nvPr>
        </p:nvSpPr>
        <p:spPr>
          <a:xfrm>
            <a:off x="5183307" y="987425"/>
            <a:ext cx="6172190" cy="4873625"/>
          </a:xfrm>
          <a:prstGeom prst="rect">
            <a:avLst/>
          </a:prstGeom>
        </p:spPr>
        <p:txBody>
          <a:bodyPr/>
          <a:lstStyle>
            <a:lvl1pPr marL="0" indent="0">
              <a:buNone/>
              <a:defRPr sz="1600">
                <a:latin typeface="微軟正黑體" panose="020B0604030504040204" pitchFamily="34" charset="-120"/>
                <a:ea typeface="微軟正黑體" panose="020B0604030504040204" pitchFamily="34" charset="-120"/>
              </a:defRPr>
            </a:lvl1pPr>
            <a:lvl2pPr marL="228554" indent="0">
              <a:buNone/>
              <a:defRPr sz="1400"/>
            </a:lvl2pPr>
            <a:lvl3pPr marL="457109" indent="0">
              <a:buNone/>
              <a:defRPr sz="1200"/>
            </a:lvl3pPr>
            <a:lvl4pPr marL="685663" indent="0">
              <a:buNone/>
              <a:defRPr sz="1000"/>
            </a:lvl4pPr>
            <a:lvl5pPr marL="914217" indent="0">
              <a:buNone/>
              <a:defRPr sz="1000"/>
            </a:lvl5pPr>
            <a:lvl6pPr marL="1142771" indent="0">
              <a:buNone/>
              <a:defRPr sz="1000"/>
            </a:lvl6pPr>
            <a:lvl7pPr marL="1371326" indent="0">
              <a:buNone/>
              <a:defRPr sz="1000"/>
            </a:lvl7pPr>
            <a:lvl8pPr marL="1599880" indent="0">
              <a:buNone/>
              <a:defRPr sz="1000"/>
            </a:lvl8pPr>
            <a:lvl9pPr marL="1828434" indent="0">
              <a:buNone/>
              <a:defRPr sz="1000"/>
            </a:lvl9pPr>
          </a:lstStyle>
          <a:p>
            <a:endParaRPr lang="zh-TW" altLang="en-US"/>
          </a:p>
        </p:txBody>
      </p:sp>
      <p:sp>
        <p:nvSpPr>
          <p:cNvPr id="4" name="文字版面配置區 3">
            <a:extLst>
              <a:ext uri="{FF2B5EF4-FFF2-40B4-BE49-F238E27FC236}">
                <a16:creationId xmlns:a16="http://schemas.microsoft.com/office/drawing/2014/main" id="{9B9F3D8F-E0E6-4327-8E5F-E684796A5D65}"/>
              </a:ext>
            </a:extLst>
          </p:cNvPr>
          <p:cNvSpPr>
            <a:spLocks noGrp="1"/>
          </p:cNvSpPr>
          <p:nvPr>
            <p:ph type="body" sz="half" idx="2"/>
          </p:nvPr>
        </p:nvSpPr>
        <p:spPr>
          <a:xfrm>
            <a:off x="839679" y="2057400"/>
            <a:ext cx="3932519" cy="3811588"/>
          </a:xfrm>
          <a:prstGeom prst="rect">
            <a:avLst/>
          </a:prstGeom>
        </p:spPr>
        <p:txBody>
          <a:bodyPr/>
          <a:lstStyle>
            <a:lvl1pPr marL="0" indent="0">
              <a:buNone/>
              <a:defRPr sz="800">
                <a:latin typeface="微軟正黑體" panose="020B0604030504040204" pitchFamily="34" charset="-120"/>
                <a:ea typeface="微軟正黑體" panose="020B0604030504040204" pitchFamily="34" charset="-120"/>
              </a:defRPr>
            </a:lvl1pPr>
            <a:lvl2pPr marL="228554" indent="0">
              <a:buNone/>
              <a:defRPr sz="700"/>
            </a:lvl2pPr>
            <a:lvl3pPr marL="457109" indent="0">
              <a:buNone/>
              <a:defRPr sz="600"/>
            </a:lvl3pPr>
            <a:lvl4pPr marL="685663" indent="0">
              <a:buNone/>
              <a:defRPr sz="500"/>
            </a:lvl4pPr>
            <a:lvl5pPr marL="914217" indent="0">
              <a:buNone/>
              <a:defRPr sz="500"/>
            </a:lvl5pPr>
            <a:lvl6pPr marL="1142771" indent="0">
              <a:buNone/>
              <a:defRPr sz="500"/>
            </a:lvl6pPr>
            <a:lvl7pPr marL="1371326" indent="0">
              <a:buNone/>
              <a:defRPr sz="500"/>
            </a:lvl7pPr>
            <a:lvl8pPr marL="1599880" indent="0">
              <a:buNone/>
              <a:defRPr sz="500"/>
            </a:lvl8pPr>
            <a:lvl9pPr marL="1828434" indent="0">
              <a:buNone/>
              <a:defRPr sz="5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2BB97D1D-7A45-4DD0-922E-6D5354265C86}"/>
              </a:ext>
            </a:extLst>
          </p:cNvPr>
          <p:cNvSpPr>
            <a:spLocks noGrp="1"/>
          </p:cNvSpPr>
          <p:nvPr>
            <p:ph type="dt" sz="half" idx="10"/>
          </p:nvPr>
        </p:nvSpPr>
        <p:spPr>
          <a:xfrm>
            <a:off x="838091" y="6356350"/>
            <a:ext cx="2743637" cy="365125"/>
          </a:xfrm>
          <a:prstGeom prst="rect">
            <a:avLst/>
          </a:prstGeom>
        </p:spPr>
        <p:txBody>
          <a:bodyPr/>
          <a:lstStyle>
            <a:lvl1pPr>
              <a:defRPr>
                <a:latin typeface="微軟正黑體" panose="020B0604030504040204" pitchFamily="34" charset="-120"/>
                <a:ea typeface="微軟正黑體" panose="020B0604030504040204" pitchFamily="34" charset="-120"/>
              </a:defRPr>
            </a:lvl1pPr>
          </a:lstStyle>
          <a:p>
            <a:fld id="{312BA32C-0699-4663-BCD8-0202E03E4FF3}" type="datetimeFigureOut">
              <a:rPr lang="zh-TW" altLang="en-US" smtClean="0"/>
              <a:pPr/>
              <a:t>2021/6/22</a:t>
            </a:fld>
            <a:endParaRPr lang="zh-TW" altLang="en-US"/>
          </a:p>
        </p:txBody>
      </p:sp>
      <p:sp>
        <p:nvSpPr>
          <p:cNvPr id="6" name="頁尾版面配置區 5">
            <a:extLst>
              <a:ext uri="{FF2B5EF4-FFF2-40B4-BE49-F238E27FC236}">
                <a16:creationId xmlns:a16="http://schemas.microsoft.com/office/drawing/2014/main" id="{4C209C8E-B24C-4D14-8BB0-775155C45BFE}"/>
              </a:ext>
            </a:extLst>
          </p:cNvPr>
          <p:cNvSpPr>
            <a:spLocks noGrp="1"/>
          </p:cNvSpPr>
          <p:nvPr>
            <p:ph type="ftr" sz="quarter" idx="11"/>
          </p:nvPr>
        </p:nvSpPr>
        <p:spPr>
          <a:xfrm>
            <a:off x="4038868" y="6356350"/>
            <a:ext cx="4114264" cy="365125"/>
          </a:xfrm>
          <a:prstGeom prst="rect">
            <a:avLst/>
          </a:prstGeom>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7" name="投影片編號版面配置區 6">
            <a:extLst>
              <a:ext uri="{FF2B5EF4-FFF2-40B4-BE49-F238E27FC236}">
                <a16:creationId xmlns:a16="http://schemas.microsoft.com/office/drawing/2014/main" id="{C820D067-A5C2-400C-860F-313B62312B4D}"/>
              </a:ext>
            </a:extLst>
          </p:cNvPr>
          <p:cNvSpPr>
            <a:spLocks noGrp="1"/>
          </p:cNvSpPr>
          <p:nvPr>
            <p:ph type="sldNum" sz="quarter" idx="12"/>
          </p:nvPr>
        </p:nvSpPr>
        <p:spPr>
          <a:xfrm>
            <a:off x="8610273" y="6356350"/>
            <a:ext cx="2743636" cy="365125"/>
          </a:xfrm>
          <a:prstGeom prst="rect">
            <a:avLst/>
          </a:prstGeom>
        </p:spPr>
        <p:txBody>
          <a:bodyPr/>
          <a:lstStyle>
            <a:lvl1pPr>
              <a:defRPr>
                <a:latin typeface="微軟正黑體" panose="020B0604030504040204" pitchFamily="34" charset="-120"/>
                <a:ea typeface="微軟正黑體" panose="020B0604030504040204" pitchFamily="34" charset="-120"/>
              </a:defRPr>
            </a:lvl1pPr>
          </a:lstStyle>
          <a:p>
            <a:fld id="{BA9416F4-3825-4F12-8D3D-2F73C094C898}" type="slidenum">
              <a:rPr lang="zh-TW" altLang="en-US" smtClean="0"/>
              <a:pPr/>
              <a:t>‹#›</a:t>
            </a:fld>
            <a:endParaRPr lang="zh-TW" altLang="en-US"/>
          </a:p>
        </p:txBody>
      </p:sp>
      <p:sp>
        <p:nvSpPr>
          <p:cNvPr id="8" name="Rectangle 10">
            <a:extLst>
              <a:ext uri="{FF2B5EF4-FFF2-40B4-BE49-F238E27FC236}">
                <a16:creationId xmlns:a16="http://schemas.microsoft.com/office/drawing/2014/main" id="{34C73A7C-C7DE-4424-A4C8-262CE9CF0023}"/>
              </a:ext>
            </a:extLst>
          </p:cNvPr>
          <p:cNvSpPr/>
          <p:nvPr userDrawn="1"/>
        </p:nvSpPr>
        <p:spPr>
          <a:xfrm>
            <a:off x="0" y="19050"/>
            <a:ext cx="12192000" cy="6858000"/>
          </a:xfrm>
          <a:prstGeom prst="rect">
            <a:avLst/>
          </a:prstGeom>
          <a:solidFill>
            <a:schemeClr val="bg1">
              <a:lumMod val="85000"/>
            </a:schemeClr>
          </a:solidFill>
          <a:ln w="127000">
            <a:solidFill>
              <a:srgbClr val="3969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軟正黑體" panose="020B0604030504040204" pitchFamily="34" charset="-120"/>
              <a:ea typeface="微軟正黑體" panose="020B0604030504040204" pitchFamily="34" charset="-120"/>
            </a:endParaRPr>
          </a:p>
        </p:txBody>
      </p:sp>
      <p:sp>
        <p:nvSpPr>
          <p:cNvPr id="24" name="標題 23">
            <a:extLst>
              <a:ext uri="{FF2B5EF4-FFF2-40B4-BE49-F238E27FC236}">
                <a16:creationId xmlns:a16="http://schemas.microsoft.com/office/drawing/2014/main" id="{47F19271-9217-4877-8AC7-96D02B91EF26}"/>
              </a:ext>
            </a:extLst>
          </p:cNvPr>
          <p:cNvSpPr>
            <a:spLocks noGrp="1"/>
          </p:cNvSpPr>
          <p:nvPr>
            <p:ph type="title"/>
          </p:nvPr>
        </p:nvSpPr>
        <p:spPr>
          <a:xfrm>
            <a:off x="2290819" y="650961"/>
            <a:ext cx="4361411" cy="589186"/>
          </a:xfrm>
          <a:noFill/>
        </p:spPr>
        <p:txBody>
          <a:bodyPr wrap="square" anchor="ctr">
            <a:spAutoFit/>
          </a:bodyPr>
          <a:lstStyle>
            <a:lvl1pPr>
              <a:defRPr kumimoji="0" lang="zh-TW" altLang="en-US" sz="2400" b="1" i="0" u="none" strike="noStrike" cap="none" spc="150" normalizeH="0" baseline="0" dirty="0">
                <a:ln>
                  <a:noFill/>
                </a:ln>
                <a:solidFill>
                  <a:srgbClr val="39699B"/>
                </a:solidFill>
                <a:effectLst>
                  <a:outerShdw blurRad="38100" dist="38100" dir="2700000" algn="tl">
                    <a:srgbClr val="000000">
                      <a:alpha val="43137"/>
                    </a:srgbClr>
                  </a:outerShdw>
                </a:effectLst>
                <a:uLnTx/>
                <a:uFillTx/>
                <a:cs typeface="Levenim MT" pitchFamily="2" charset="-79"/>
              </a:defRPr>
            </a:lvl1pPr>
          </a:lstStyle>
          <a:p>
            <a:pPr marL="408158" marR="0" lvl="0" indent="-408158" algn="ctr" defTabSz="1088421" fontAlgn="auto">
              <a:lnSpc>
                <a:spcPct val="100000"/>
              </a:lnSpc>
              <a:spcBef>
                <a:spcPct val="20000"/>
              </a:spcBef>
              <a:spcAft>
                <a:spcPts val="0"/>
              </a:spcAft>
              <a:buClrTx/>
              <a:buSzTx/>
              <a:buFontTx/>
              <a:tabLst/>
            </a:pPr>
            <a:r>
              <a:rPr lang="zh-TW" altLang="en-US"/>
              <a:t>按一下以編輯母片標題樣式</a:t>
            </a:r>
          </a:p>
        </p:txBody>
      </p:sp>
      <p:sp>
        <p:nvSpPr>
          <p:cNvPr id="26" name="文字版面配置區 25">
            <a:extLst>
              <a:ext uri="{FF2B5EF4-FFF2-40B4-BE49-F238E27FC236}">
                <a16:creationId xmlns:a16="http://schemas.microsoft.com/office/drawing/2014/main" id="{EA9905D5-4D7B-40BC-80BD-1F5BC250372A}"/>
              </a:ext>
            </a:extLst>
          </p:cNvPr>
          <p:cNvSpPr>
            <a:spLocks noGrp="1"/>
          </p:cNvSpPr>
          <p:nvPr>
            <p:ph type="body" sz="quarter" idx="13" hasCustomPrompt="1"/>
          </p:nvPr>
        </p:nvSpPr>
        <p:spPr>
          <a:xfrm>
            <a:off x="3606307" y="1275864"/>
            <a:ext cx="1730433" cy="468313"/>
          </a:xfrm>
        </p:spPr>
        <p:txBody>
          <a:bodyPr/>
          <a:lstStyle>
            <a:lvl1pPr marL="0" marR="0" indent="0" algn="l" defTabSz="457109" rtl="0" eaLnBrk="1" fontAlgn="auto" latinLnBrk="0" hangingPunct="1">
              <a:lnSpc>
                <a:spcPct val="90000"/>
              </a:lnSpc>
              <a:spcBef>
                <a:spcPts val="500"/>
              </a:spcBef>
              <a:spcAft>
                <a:spcPts val="0"/>
              </a:spcAft>
              <a:buClrTx/>
              <a:buSzTx/>
              <a:buFont typeface="Arial" panose="020B0604020202020204" pitchFamily="34" charset="0"/>
              <a:buNone/>
              <a:tabLst/>
              <a:defRPr/>
            </a:lvl1pPr>
          </a:lstStyle>
          <a:p>
            <a:pPr marL="0" marR="0" lvl="0" indent="0" algn="l" defTabSz="457109"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a:ln>
                  <a:noFill/>
                </a:ln>
                <a:solidFill>
                  <a:srgbClr val="39699B"/>
                </a:solidFill>
                <a:effectLst/>
                <a:uLnTx/>
                <a:uFillTx/>
                <a:latin typeface="微軟正黑體" panose="020B0604030504040204" pitchFamily="34" charset="-120"/>
                <a:ea typeface="微軟正黑體" panose="020B0604030504040204" pitchFamily="34" charset="-120"/>
                <a:cs typeface="Levenim MT" pitchFamily="2" charset="-79"/>
              </a:rPr>
              <a:t>按此插入副標題</a:t>
            </a:r>
          </a:p>
        </p:txBody>
      </p:sp>
      <p:sp>
        <p:nvSpPr>
          <p:cNvPr id="28" name="圖片版面配置區 27">
            <a:extLst>
              <a:ext uri="{FF2B5EF4-FFF2-40B4-BE49-F238E27FC236}">
                <a16:creationId xmlns:a16="http://schemas.microsoft.com/office/drawing/2014/main" id="{F457FCD8-BEB5-41AA-9712-A9C7D246A2CF}"/>
              </a:ext>
            </a:extLst>
          </p:cNvPr>
          <p:cNvSpPr>
            <a:spLocks noGrp="1"/>
          </p:cNvSpPr>
          <p:nvPr>
            <p:ph type="pic" sz="quarter" idx="14"/>
          </p:nvPr>
        </p:nvSpPr>
        <p:spPr>
          <a:xfrm>
            <a:off x="565497" y="2035233"/>
            <a:ext cx="2863850" cy="4519612"/>
          </a:xfrm>
          <a:effectLst>
            <a:outerShdw blurRad="50800" dist="38100" dir="2700000" algn="tl" rotWithShape="0">
              <a:prstClr val="black">
                <a:alpha val="40000"/>
              </a:prstClr>
            </a:outerShdw>
          </a:effectLst>
        </p:spPr>
        <p:txBody>
          <a:bodyPr/>
          <a:lstStyle/>
          <a:p>
            <a:endParaRPr lang="zh-TW" altLang="en-US"/>
          </a:p>
        </p:txBody>
      </p:sp>
      <p:sp>
        <p:nvSpPr>
          <p:cNvPr id="29" name="圖片版面配置區 27">
            <a:extLst>
              <a:ext uri="{FF2B5EF4-FFF2-40B4-BE49-F238E27FC236}">
                <a16:creationId xmlns:a16="http://schemas.microsoft.com/office/drawing/2014/main" id="{6E5FC871-6D5C-48BB-88D2-34C20AE022E2}"/>
              </a:ext>
            </a:extLst>
          </p:cNvPr>
          <p:cNvSpPr>
            <a:spLocks noGrp="1"/>
          </p:cNvSpPr>
          <p:nvPr>
            <p:ph type="pic" sz="quarter" idx="15"/>
          </p:nvPr>
        </p:nvSpPr>
        <p:spPr>
          <a:xfrm>
            <a:off x="8859191" y="2035233"/>
            <a:ext cx="2863850" cy="4519612"/>
          </a:xfrm>
          <a:effectLst>
            <a:outerShdw blurRad="50800" dist="38100" dir="2700000" algn="tl" rotWithShape="0">
              <a:prstClr val="black">
                <a:alpha val="40000"/>
              </a:prstClr>
            </a:outerShdw>
          </a:effectLst>
        </p:spPr>
        <p:txBody>
          <a:bodyPr/>
          <a:lstStyle/>
          <a:p>
            <a:endParaRPr lang="zh-TW" altLang="en-US"/>
          </a:p>
        </p:txBody>
      </p:sp>
      <p:sp>
        <p:nvSpPr>
          <p:cNvPr id="31" name="文字版面配置區 30">
            <a:extLst>
              <a:ext uri="{FF2B5EF4-FFF2-40B4-BE49-F238E27FC236}">
                <a16:creationId xmlns:a16="http://schemas.microsoft.com/office/drawing/2014/main" id="{F308F48F-9F8A-45C8-91C4-B261280E053A}"/>
              </a:ext>
            </a:extLst>
          </p:cNvPr>
          <p:cNvSpPr>
            <a:spLocks noGrp="1"/>
          </p:cNvSpPr>
          <p:nvPr>
            <p:ph type="body" sz="quarter" idx="16" hasCustomPrompt="1"/>
          </p:nvPr>
        </p:nvSpPr>
        <p:spPr>
          <a:xfrm>
            <a:off x="4565491" y="3259137"/>
            <a:ext cx="3309938" cy="1897063"/>
          </a:xfrm>
        </p:spPr>
        <p:txBody>
          <a:bodyPr>
            <a:normAutofit/>
          </a:bodyPr>
          <a:lstStyle>
            <a:lvl1pPr marL="0" indent="0" algn="ctr">
              <a:buNone/>
              <a:defRPr sz="1800"/>
            </a:lvl1pPr>
          </a:lstStyle>
          <a:p>
            <a:pPr lvl="0"/>
            <a:r>
              <a:rPr lang="zh-TW" altLang="en-US"/>
              <a:t>新增內容</a:t>
            </a:r>
          </a:p>
        </p:txBody>
      </p:sp>
      <p:sp>
        <p:nvSpPr>
          <p:cNvPr id="15" name="Text Placeholder 7">
            <a:extLst>
              <a:ext uri="{FF2B5EF4-FFF2-40B4-BE49-F238E27FC236}">
                <a16:creationId xmlns:a16="http://schemas.microsoft.com/office/drawing/2014/main" id="{FDC35F36-7F0F-45A0-A148-3BDE8766AC35}"/>
              </a:ext>
            </a:extLst>
          </p:cNvPr>
          <p:cNvSpPr txBox="1">
            <a:spLocks/>
          </p:cNvSpPr>
          <p:nvPr userDrawn="1"/>
        </p:nvSpPr>
        <p:spPr>
          <a:xfrm>
            <a:off x="6652230" y="260751"/>
            <a:ext cx="5214460" cy="571500"/>
          </a:xfrm>
          <a:prstGeom prst="rect">
            <a:avLst/>
          </a:prstGeom>
          <a:effectLst>
            <a:outerShdw blurRad="50800" dist="38100" dir="2700000" algn="tl" rotWithShape="0">
              <a:prstClr val="black">
                <a:alpha val="40000"/>
              </a:prstClr>
            </a:outerShdw>
          </a:effectLst>
        </p:spPr>
        <p:txBody>
          <a:bodyPr/>
          <a:lstStyle/>
          <a:p>
            <a:pPr lvl="0" algn="just"/>
            <a:r>
              <a:rPr lang="zh-TW" altLang="en-US" sz="3299" b="1">
                <a:solidFill>
                  <a:schemeClr val="tx1"/>
                </a:solidFill>
                <a:latin typeface="微軟正黑體" panose="020B0604030504040204" pitchFamily="34" charset="-120"/>
                <a:ea typeface="微軟正黑體" panose="020B0604030504040204" pitchFamily="34" charset="-120"/>
                <a:cs typeface="Levenim MT" pitchFamily="2" charset="-79"/>
              </a:rPr>
              <a:t>多媒體數據分析與應用報告</a:t>
            </a:r>
            <a:endParaRPr lang="en-US" sz="3299" b="1">
              <a:solidFill>
                <a:schemeClr val="tx1"/>
              </a:solidFill>
              <a:latin typeface="微軟正黑體" panose="020B0604030504040204" pitchFamily="34" charset="-120"/>
              <a:ea typeface="微軟正黑體" panose="020B0604030504040204" pitchFamily="34" charset="-120"/>
              <a:cs typeface="Levenim MT" pitchFamily="2" charset="-79"/>
            </a:endParaRPr>
          </a:p>
        </p:txBody>
      </p:sp>
      <p:sp>
        <p:nvSpPr>
          <p:cNvPr id="18" name="Freeform 311">
            <a:extLst>
              <a:ext uri="{FF2B5EF4-FFF2-40B4-BE49-F238E27FC236}">
                <a16:creationId xmlns:a16="http://schemas.microsoft.com/office/drawing/2014/main" id="{568D0E46-9E7D-4B9F-A6D6-BC2CCA0F08DE}"/>
              </a:ext>
            </a:extLst>
          </p:cNvPr>
          <p:cNvSpPr/>
          <p:nvPr userDrawn="1"/>
        </p:nvSpPr>
        <p:spPr>
          <a:xfrm>
            <a:off x="6056524" y="323770"/>
            <a:ext cx="540792" cy="468550"/>
          </a:xfrm>
          <a:custGeom>
            <a:avLst/>
            <a:gdLst/>
            <a:ahLst/>
            <a:cxnLst/>
            <a:rect l="l" t="t" r="r" b="b"/>
            <a:pathLst>
              <a:path w="540884" h="468766">
                <a:moveTo>
                  <a:pt x="45073" y="0"/>
                </a:moveTo>
                <a:lnTo>
                  <a:pt x="495810" y="0"/>
                </a:lnTo>
                <a:cubicBezTo>
                  <a:pt x="508206" y="0"/>
                  <a:pt x="518816" y="4413"/>
                  <a:pt x="527643" y="13241"/>
                </a:cubicBezTo>
                <a:cubicBezTo>
                  <a:pt x="536471" y="22067"/>
                  <a:pt x="540884" y="32678"/>
                  <a:pt x="540884" y="45074"/>
                </a:cubicBezTo>
                <a:lnTo>
                  <a:pt x="540884" y="351575"/>
                </a:lnTo>
                <a:cubicBezTo>
                  <a:pt x="540884" y="363970"/>
                  <a:pt x="536471" y="374581"/>
                  <a:pt x="527643" y="383408"/>
                </a:cubicBezTo>
                <a:cubicBezTo>
                  <a:pt x="518816" y="392235"/>
                  <a:pt x="508206" y="396648"/>
                  <a:pt x="495810" y="396648"/>
                </a:cubicBezTo>
                <a:lnTo>
                  <a:pt x="342560" y="396648"/>
                </a:lnTo>
                <a:cubicBezTo>
                  <a:pt x="342560" y="403597"/>
                  <a:pt x="344062" y="410875"/>
                  <a:pt x="347067" y="418481"/>
                </a:cubicBezTo>
                <a:cubicBezTo>
                  <a:pt x="350072" y="426087"/>
                  <a:pt x="353077" y="432754"/>
                  <a:pt x="356082" y="438482"/>
                </a:cubicBezTo>
                <a:cubicBezTo>
                  <a:pt x="359087" y="444210"/>
                  <a:pt x="360589" y="448295"/>
                  <a:pt x="360589" y="450737"/>
                </a:cubicBezTo>
                <a:cubicBezTo>
                  <a:pt x="360589" y="455620"/>
                  <a:pt x="358805" y="459845"/>
                  <a:pt x="355236" y="463414"/>
                </a:cubicBezTo>
                <a:cubicBezTo>
                  <a:pt x="351668" y="466982"/>
                  <a:pt x="347443" y="468766"/>
                  <a:pt x="342560" y="468766"/>
                </a:cubicBezTo>
                <a:lnTo>
                  <a:pt x="198324" y="468766"/>
                </a:lnTo>
                <a:cubicBezTo>
                  <a:pt x="193441" y="468766"/>
                  <a:pt x="189215" y="466982"/>
                  <a:pt x="185647" y="463414"/>
                </a:cubicBezTo>
                <a:cubicBezTo>
                  <a:pt x="182079" y="459845"/>
                  <a:pt x="180294" y="455620"/>
                  <a:pt x="180294" y="450737"/>
                </a:cubicBezTo>
                <a:cubicBezTo>
                  <a:pt x="180294" y="448107"/>
                  <a:pt x="181797" y="443976"/>
                  <a:pt x="184802" y="438342"/>
                </a:cubicBezTo>
                <a:cubicBezTo>
                  <a:pt x="187807" y="432707"/>
                  <a:pt x="190812" y="426134"/>
                  <a:pt x="193817" y="418622"/>
                </a:cubicBezTo>
                <a:cubicBezTo>
                  <a:pt x="196822" y="411110"/>
                  <a:pt x="198324" y="403785"/>
                  <a:pt x="198324" y="396648"/>
                </a:cubicBezTo>
                <a:lnTo>
                  <a:pt x="45073" y="396648"/>
                </a:lnTo>
                <a:cubicBezTo>
                  <a:pt x="32678" y="396648"/>
                  <a:pt x="22067" y="392235"/>
                  <a:pt x="13240" y="383408"/>
                </a:cubicBezTo>
                <a:cubicBezTo>
                  <a:pt x="4413" y="374581"/>
                  <a:pt x="0" y="363970"/>
                  <a:pt x="0" y="351575"/>
                </a:cubicBezTo>
                <a:lnTo>
                  <a:pt x="0" y="45074"/>
                </a:lnTo>
                <a:cubicBezTo>
                  <a:pt x="0" y="32678"/>
                  <a:pt x="4413" y="22067"/>
                  <a:pt x="13240" y="13241"/>
                </a:cubicBezTo>
                <a:cubicBezTo>
                  <a:pt x="22067" y="4413"/>
                  <a:pt x="32678" y="0"/>
                  <a:pt x="45073" y="0"/>
                </a:cubicBezTo>
                <a:close/>
                <a:moveTo>
                  <a:pt x="45073" y="36059"/>
                </a:moveTo>
                <a:cubicBezTo>
                  <a:pt x="42632" y="36059"/>
                  <a:pt x="40519" y="36951"/>
                  <a:pt x="38735" y="38735"/>
                </a:cubicBezTo>
                <a:cubicBezTo>
                  <a:pt x="36951" y="40519"/>
                  <a:pt x="36059" y="42632"/>
                  <a:pt x="36059" y="45074"/>
                </a:cubicBezTo>
                <a:lnTo>
                  <a:pt x="36059" y="279457"/>
                </a:lnTo>
                <a:cubicBezTo>
                  <a:pt x="36059" y="281898"/>
                  <a:pt x="36951" y="284011"/>
                  <a:pt x="38735" y="285795"/>
                </a:cubicBezTo>
                <a:cubicBezTo>
                  <a:pt x="40519" y="287579"/>
                  <a:pt x="42632" y="288471"/>
                  <a:pt x="45073" y="288471"/>
                </a:cubicBezTo>
                <a:lnTo>
                  <a:pt x="495810" y="288471"/>
                </a:lnTo>
                <a:cubicBezTo>
                  <a:pt x="498251" y="288471"/>
                  <a:pt x="500364" y="287579"/>
                  <a:pt x="502148" y="285795"/>
                </a:cubicBezTo>
                <a:cubicBezTo>
                  <a:pt x="503933" y="284011"/>
                  <a:pt x="504825" y="281898"/>
                  <a:pt x="504825" y="279457"/>
                </a:cubicBezTo>
                <a:lnTo>
                  <a:pt x="504825" y="45074"/>
                </a:lnTo>
                <a:cubicBezTo>
                  <a:pt x="504825" y="42632"/>
                  <a:pt x="503933" y="40519"/>
                  <a:pt x="502148" y="38735"/>
                </a:cubicBezTo>
                <a:cubicBezTo>
                  <a:pt x="500364" y="36951"/>
                  <a:pt x="498251" y="36059"/>
                  <a:pt x="495810" y="36059"/>
                </a:cubicBezTo>
                <a:lnTo>
                  <a:pt x="45073" y="36059"/>
                </a:ln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02730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595448"/>
            <a:ext cx="4458968" cy="335755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6160008" y="1589181"/>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929496"/>
            <a:ext cx="4462272"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61600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5198839"/>
            <a:ext cx="4462272" cy="431800"/>
          </a:xfrm>
        </p:spPr>
        <p:txBody>
          <a:bodyPr anchor="ctr">
            <a:normAutofit/>
          </a:bodyPr>
          <a:lstStyle>
            <a:lvl1pPr marL="0" indent="0" algn="ctr">
              <a:buNone/>
              <a:defRPr sz="3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6160007" y="3168050"/>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5596457"/>
            <a:ext cx="4462272" cy="431800"/>
          </a:xfrm>
        </p:spPr>
        <p:txBody>
          <a:bodyPr anchor="ctr">
            <a:noAutofit/>
          </a:bodyPr>
          <a:lstStyle>
            <a:lvl1pPr marL="0" indent="0" algn="ctr">
              <a:buNone/>
              <a:defRPr sz="2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6160007" y="3476507"/>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45" name="Picture Placeholder 10"/>
          <p:cNvSpPr>
            <a:spLocks noGrp="1" noChangeAspect="1"/>
          </p:cNvSpPr>
          <p:nvPr>
            <p:ph type="pic" sz="quarter" idx="24"/>
          </p:nvPr>
        </p:nvSpPr>
        <p:spPr>
          <a:xfrm>
            <a:off x="6155540" y="4027646"/>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6" name="Rectangle 45"/>
          <p:cNvSpPr/>
          <p:nvPr userDrawn="1"/>
        </p:nvSpPr>
        <p:spPr>
          <a:xfrm>
            <a:off x="61555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7" name="Text Placeholder 29"/>
          <p:cNvSpPr>
            <a:spLocks noGrp="1"/>
          </p:cNvSpPr>
          <p:nvPr>
            <p:ph type="body" sz="quarter" idx="25" hasCustomPrompt="1"/>
          </p:nvPr>
        </p:nvSpPr>
        <p:spPr>
          <a:xfrm>
            <a:off x="6155539" y="5606515"/>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48" name="Text Placeholder 29"/>
          <p:cNvSpPr>
            <a:spLocks noGrp="1"/>
          </p:cNvSpPr>
          <p:nvPr>
            <p:ph type="body" sz="quarter" idx="26" hasCustomPrompt="1"/>
          </p:nvPr>
        </p:nvSpPr>
        <p:spPr>
          <a:xfrm>
            <a:off x="6155539" y="5914972"/>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49" name="Picture Placeholder 10"/>
          <p:cNvSpPr>
            <a:spLocks noGrp="1" noChangeAspect="1"/>
          </p:cNvSpPr>
          <p:nvPr>
            <p:ph type="pic" sz="quarter" idx="27"/>
          </p:nvPr>
        </p:nvSpPr>
        <p:spPr>
          <a:xfrm>
            <a:off x="9360408" y="1589181"/>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0" name="Rectangle 49"/>
          <p:cNvSpPr/>
          <p:nvPr userDrawn="1"/>
        </p:nvSpPr>
        <p:spPr>
          <a:xfrm>
            <a:off x="93604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1" name="Text Placeholder 29"/>
          <p:cNvSpPr>
            <a:spLocks noGrp="1"/>
          </p:cNvSpPr>
          <p:nvPr>
            <p:ph type="body" sz="quarter" idx="28" hasCustomPrompt="1"/>
          </p:nvPr>
        </p:nvSpPr>
        <p:spPr>
          <a:xfrm>
            <a:off x="9360407" y="3168050"/>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52" name="Text Placeholder 29"/>
          <p:cNvSpPr>
            <a:spLocks noGrp="1"/>
          </p:cNvSpPr>
          <p:nvPr>
            <p:ph type="body" sz="quarter" idx="29" hasCustomPrompt="1"/>
          </p:nvPr>
        </p:nvSpPr>
        <p:spPr>
          <a:xfrm>
            <a:off x="9360407" y="3476507"/>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53" name="Picture Placeholder 10"/>
          <p:cNvSpPr>
            <a:spLocks noGrp="1" noChangeAspect="1"/>
          </p:cNvSpPr>
          <p:nvPr>
            <p:ph type="pic" sz="quarter" idx="30"/>
          </p:nvPr>
        </p:nvSpPr>
        <p:spPr>
          <a:xfrm>
            <a:off x="9355940" y="4027646"/>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93559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5" name="Text Placeholder 29"/>
          <p:cNvSpPr>
            <a:spLocks noGrp="1"/>
          </p:cNvSpPr>
          <p:nvPr>
            <p:ph type="body" sz="quarter" idx="31" hasCustomPrompt="1"/>
          </p:nvPr>
        </p:nvSpPr>
        <p:spPr>
          <a:xfrm>
            <a:off x="9355939" y="5606515"/>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56" name="Text Placeholder 29"/>
          <p:cNvSpPr>
            <a:spLocks noGrp="1"/>
          </p:cNvSpPr>
          <p:nvPr>
            <p:ph type="body" sz="quarter" idx="32" hasCustomPrompt="1"/>
          </p:nvPr>
        </p:nvSpPr>
        <p:spPr>
          <a:xfrm>
            <a:off x="9355939" y="5914972"/>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grpSp>
        <p:nvGrpSpPr>
          <p:cNvPr id="33" name="Group 32"/>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9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pictures and quot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236041"/>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236040"/>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191842"/>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191841"/>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325300"/>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325300"/>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799118"/>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8C9CA6"/>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Job Title Here</a:t>
            </a:r>
          </a:p>
        </p:txBody>
      </p:sp>
      <p:sp>
        <p:nvSpPr>
          <p:cNvPr id="37" name="Text Placeholder 29"/>
          <p:cNvSpPr>
            <a:spLocks noGrp="1"/>
          </p:cNvSpPr>
          <p:nvPr>
            <p:ph type="body" sz="quarter" idx="24" hasCustomPrompt="1"/>
          </p:nvPr>
        </p:nvSpPr>
        <p:spPr>
          <a:xfrm>
            <a:off x="6278479" y="4799118"/>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1" name="Text Placeholder 29"/>
          <p:cNvSpPr>
            <a:spLocks noGrp="1"/>
          </p:cNvSpPr>
          <p:nvPr>
            <p:ph type="body" sz="quarter" idx="27" hasCustomPrompt="1"/>
          </p:nvPr>
        </p:nvSpPr>
        <p:spPr>
          <a:xfrm>
            <a:off x="3314870" y="2368596"/>
            <a:ext cx="2596896" cy="2862322"/>
          </a:xfr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000251" y="1746844"/>
            <a:ext cx="825867" cy="1862048"/>
          </a:xfrm>
          <a:prstGeom prst="rect">
            <a:avLst/>
          </a:prstGeom>
          <a:noFill/>
        </p:spPr>
        <p:txBody>
          <a:bodyPr wrap="none" rtlCol="0">
            <a:spAutoFit/>
          </a:bodyPr>
          <a:lstStyle/>
          <a:p>
            <a:r>
              <a:rPr lang="en-US" sz="11500" b="1">
                <a:solidFill>
                  <a:srgbClr val="8C9CA6"/>
                </a:solidFill>
              </a:rPr>
              <a:t>“</a:t>
            </a:r>
          </a:p>
        </p:txBody>
      </p:sp>
      <p:sp>
        <p:nvSpPr>
          <p:cNvPr id="41" name="TextBox 40"/>
          <p:cNvSpPr txBox="1"/>
          <p:nvPr userDrawn="1"/>
        </p:nvSpPr>
        <p:spPr>
          <a:xfrm>
            <a:off x="8926209" y="1746844"/>
            <a:ext cx="825867" cy="1862048"/>
          </a:xfrm>
          <a:prstGeom prst="rect">
            <a:avLst/>
          </a:prstGeom>
          <a:noFill/>
        </p:spPr>
        <p:txBody>
          <a:bodyPr wrap="none" rtlCol="0">
            <a:spAutoFit/>
          </a:bodyPr>
          <a:lstStyle/>
          <a:p>
            <a:r>
              <a:rPr lang="en-US" sz="11500" b="1">
                <a:solidFill>
                  <a:srgbClr val="8C9CA6"/>
                </a:solidFill>
              </a:rPr>
              <a:t>“</a:t>
            </a:r>
          </a:p>
        </p:txBody>
      </p:sp>
      <p:sp>
        <p:nvSpPr>
          <p:cNvPr id="42" name="TextBox 41"/>
          <p:cNvSpPr txBox="1"/>
          <p:nvPr userDrawn="1"/>
        </p:nvSpPr>
        <p:spPr>
          <a:xfrm>
            <a:off x="11353800" y="4650409"/>
            <a:ext cx="825867" cy="1862048"/>
          </a:xfrm>
          <a:prstGeom prst="rect">
            <a:avLst/>
          </a:prstGeom>
          <a:noFill/>
        </p:spPr>
        <p:txBody>
          <a:bodyPr wrap="none" rtlCol="0">
            <a:spAutoFit/>
          </a:bodyPr>
          <a:lstStyle/>
          <a:p>
            <a:r>
              <a:rPr lang="en-US" sz="11500" b="1">
                <a:solidFill>
                  <a:srgbClr val="8C9CA6"/>
                </a:solidFill>
              </a:rPr>
              <a:t>”</a:t>
            </a:r>
          </a:p>
        </p:txBody>
      </p:sp>
      <p:sp>
        <p:nvSpPr>
          <p:cNvPr id="43" name="TextBox 42"/>
          <p:cNvSpPr txBox="1"/>
          <p:nvPr userDrawn="1"/>
        </p:nvSpPr>
        <p:spPr>
          <a:xfrm>
            <a:off x="5447574" y="4650409"/>
            <a:ext cx="825867" cy="1862048"/>
          </a:xfrm>
          <a:prstGeom prst="rect">
            <a:avLst/>
          </a:prstGeom>
          <a:noFill/>
        </p:spPr>
        <p:txBody>
          <a:bodyPr wrap="none" rtlCol="0">
            <a:spAutoFit/>
          </a:bodyPr>
          <a:lstStyle/>
          <a:p>
            <a:r>
              <a:rPr lang="en-US" sz="11500" b="1">
                <a:solidFill>
                  <a:srgbClr val="8C9CA6"/>
                </a:solidFill>
              </a:rPr>
              <a:t>”</a:t>
            </a:r>
          </a:p>
        </p:txBody>
      </p:sp>
      <p:sp>
        <p:nvSpPr>
          <p:cNvPr id="22" name="Text Placeholder 21"/>
          <p:cNvSpPr>
            <a:spLocks noGrp="1"/>
          </p:cNvSpPr>
          <p:nvPr>
            <p:ph type="body" sz="quarter" idx="31" hasCustomPrompt="1"/>
          </p:nvPr>
        </p:nvSpPr>
        <p:spPr>
          <a:xfrm>
            <a:off x="9235060" y="2368846"/>
            <a:ext cx="2596896" cy="2862072"/>
          </a:xfrm>
        </p:spPr>
        <p:txBody>
          <a:bodyPr vert="horz" lIns="91440" tIns="45720" rIns="91440" bIns="45720" rtlCol="0">
            <a:spAutoFit/>
          </a:bodyPr>
          <a:lstStyle>
            <a:lvl1pPr marL="0" indent="457200" algn="just">
              <a:buNone/>
              <a:defRPr lang="en-US" sz="2000" smtClean="0">
                <a:solidFill>
                  <a:srgbClr val="324D5E"/>
                </a:solidFill>
              </a:defRPr>
            </a:lvl1pPr>
            <a:lvl2pPr>
              <a:defRPr lang="en-US" smtClean="0"/>
            </a:lvl2pPr>
            <a:lvl3pPr>
              <a:defRPr lang="en-US" smtClean="0"/>
            </a:lvl3pPr>
            <a:lvl4pPr>
              <a:defRPr lang="en-US" smtClean="0"/>
            </a:lvl4pPr>
            <a:lvl5pPr>
              <a:defRPr lang="en-US"/>
            </a:lvl5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7" name="Group 26"/>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079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pictures and tit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10896" y="1425680"/>
            <a:ext cx="2120775" cy="1596919"/>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0" name="Text Placeholder 29"/>
          <p:cNvSpPr>
            <a:spLocks noGrp="1"/>
          </p:cNvSpPr>
          <p:nvPr>
            <p:ph type="body" sz="quarter" idx="18" hasCustomPrompt="1"/>
          </p:nvPr>
        </p:nvSpPr>
        <p:spPr>
          <a:xfrm>
            <a:off x="310896" y="3274338"/>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10896" y="3605133"/>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3" name="Picture Placeholder 10"/>
          <p:cNvSpPr>
            <a:spLocks noGrp="1" noChangeAspect="1"/>
          </p:cNvSpPr>
          <p:nvPr>
            <p:ph type="pic" sz="quarter" idx="23"/>
          </p:nvPr>
        </p:nvSpPr>
        <p:spPr>
          <a:xfrm>
            <a:off x="2671933" y="3274113"/>
            <a:ext cx="2120775" cy="1596919"/>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24" hasCustomPrompt="1"/>
          </p:nvPr>
        </p:nvSpPr>
        <p:spPr>
          <a:xfrm>
            <a:off x="2671933" y="5122771"/>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25" hasCustomPrompt="1"/>
          </p:nvPr>
        </p:nvSpPr>
        <p:spPr>
          <a:xfrm>
            <a:off x="2671933" y="5453566"/>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7" name="Picture Placeholder 10"/>
          <p:cNvSpPr>
            <a:spLocks noGrp="1" noChangeAspect="1"/>
          </p:cNvSpPr>
          <p:nvPr>
            <p:ph type="pic" sz="quarter" idx="26"/>
          </p:nvPr>
        </p:nvSpPr>
        <p:spPr>
          <a:xfrm>
            <a:off x="5032337" y="1425680"/>
            <a:ext cx="2120775" cy="1596919"/>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59" name="Text Placeholder 29"/>
          <p:cNvSpPr>
            <a:spLocks noGrp="1"/>
          </p:cNvSpPr>
          <p:nvPr>
            <p:ph type="body" sz="quarter" idx="27" hasCustomPrompt="1"/>
          </p:nvPr>
        </p:nvSpPr>
        <p:spPr>
          <a:xfrm>
            <a:off x="5032337" y="3274338"/>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60" name="Text Placeholder 29"/>
          <p:cNvSpPr>
            <a:spLocks noGrp="1"/>
          </p:cNvSpPr>
          <p:nvPr>
            <p:ph type="body" sz="quarter" idx="28" hasCustomPrompt="1"/>
          </p:nvPr>
        </p:nvSpPr>
        <p:spPr>
          <a:xfrm>
            <a:off x="5032337" y="3605133"/>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61" name="Picture Placeholder 10"/>
          <p:cNvSpPr>
            <a:spLocks noGrp="1" noChangeAspect="1"/>
          </p:cNvSpPr>
          <p:nvPr>
            <p:ph type="pic" sz="quarter" idx="29"/>
          </p:nvPr>
        </p:nvSpPr>
        <p:spPr>
          <a:xfrm>
            <a:off x="7399292" y="3274338"/>
            <a:ext cx="2120775" cy="1596919"/>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63" name="Text Placeholder 29"/>
          <p:cNvSpPr>
            <a:spLocks noGrp="1"/>
          </p:cNvSpPr>
          <p:nvPr>
            <p:ph type="body" sz="quarter" idx="30" hasCustomPrompt="1"/>
          </p:nvPr>
        </p:nvSpPr>
        <p:spPr>
          <a:xfrm>
            <a:off x="7399292" y="5122996"/>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64" name="Text Placeholder 29"/>
          <p:cNvSpPr>
            <a:spLocks noGrp="1"/>
          </p:cNvSpPr>
          <p:nvPr>
            <p:ph type="body" sz="quarter" idx="31" hasCustomPrompt="1"/>
          </p:nvPr>
        </p:nvSpPr>
        <p:spPr>
          <a:xfrm>
            <a:off x="7399292" y="5453791"/>
            <a:ext cx="2121408" cy="311784"/>
          </a:xfrm>
        </p:spPr>
        <p:txBody>
          <a:bodyPr anchor="t">
            <a:no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Picture Placeholder 10">
            <a:extLst>
              <a:ext uri="{FF2B5EF4-FFF2-40B4-BE49-F238E27FC236}">
                <a16:creationId xmlns:a16="http://schemas.microsoft.com/office/drawing/2014/main" id="{CFB20F8E-8DD3-45E2-9205-B57B6F9F3576}"/>
              </a:ext>
            </a:extLst>
          </p:cNvPr>
          <p:cNvSpPr>
            <a:spLocks noGrp="1" noChangeAspect="1"/>
          </p:cNvSpPr>
          <p:nvPr>
            <p:ph type="pic" sz="quarter" idx="32"/>
          </p:nvPr>
        </p:nvSpPr>
        <p:spPr>
          <a:xfrm>
            <a:off x="9760329" y="1425680"/>
            <a:ext cx="2120775" cy="1596919"/>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39" name="Text Placeholder 29">
            <a:extLst>
              <a:ext uri="{FF2B5EF4-FFF2-40B4-BE49-F238E27FC236}">
                <a16:creationId xmlns:a16="http://schemas.microsoft.com/office/drawing/2014/main" id="{5A76EEE0-725C-48BD-9165-C1E22F569481}"/>
              </a:ext>
            </a:extLst>
          </p:cNvPr>
          <p:cNvSpPr>
            <a:spLocks noGrp="1"/>
          </p:cNvSpPr>
          <p:nvPr>
            <p:ph type="body" sz="quarter" idx="33" hasCustomPrompt="1"/>
          </p:nvPr>
        </p:nvSpPr>
        <p:spPr>
          <a:xfrm>
            <a:off x="9760329" y="3274338"/>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40" name="Text Placeholder 29">
            <a:extLst>
              <a:ext uri="{FF2B5EF4-FFF2-40B4-BE49-F238E27FC236}">
                <a16:creationId xmlns:a16="http://schemas.microsoft.com/office/drawing/2014/main" id="{37974EB3-13A2-4D20-9FB2-D713EC8DAB8F}"/>
              </a:ext>
            </a:extLst>
          </p:cNvPr>
          <p:cNvSpPr>
            <a:spLocks noGrp="1"/>
          </p:cNvSpPr>
          <p:nvPr>
            <p:ph type="body" sz="quarter" idx="34" hasCustomPrompt="1"/>
          </p:nvPr>
        </p:nvSpPr>
        <p:spPr>
          <a:xfrm>
            <a:off x="9760329" y="3605133"/>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Tree>
    <p:extLst>
      <p:ext uri="{BB962C8B-B14F-4D97-AF65-F5344CB8AC3E}">
        <p14:creationId xmlns:p14="http://schemas.microsoft.com/office/powerpoint/2010/main" val="348841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pictures timelin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5" name="Text Placeholder 29"/>
          <p:cNvSpPr>
            <a:spLocks noGrp="1"/>
          </p:cNvSpPr>
          <p:nvPr>
            <p:ph type="body" sz="quarter" idx="22" hasCustomPrompt="1"/>
          </p:nvPr>
        </p:nvSpPr>
        <p:spPr>
          <a:xfrm>
            <a:off x="579706" y="3950472"/>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6" name="Text Placeholder 29"/>
          <p:cNvSpPr>
            <a:spLocks noGrp="1"/>
          </p:cNvSpPr>
          <p:nvPr>
            <p:ph type="body" sz="quarter" idx="25" hasCustomPrompt="1"/>
          </p:nvPr>
        </p:nvSpPr>
        <p:spPr>
          <a:xfrm>
            <a:off x="3553345" y="5735868"/>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64" name="Text Placeholder 29"/>
          <p:cNvSpPr>
            <a:spLocks noGrp="1"/>
          </p:cNvSpPr>
          <p:nvPr>
            <p:ph type="body" sz="quarter" idx="31" hasCustomPrompt="1"/>
          </p:nvPr>
        </p:nvSpPr>
        <p:spPr>
          <a:xfrm>
            <a:off x="9393235" y="5736093"/>
            <a:ext cx="2121408" cy="311784"/>
          </a:xfrm>
        </p:spPr>
        <p:txBody>
          <a:bodyPr anchor="t">
            <a:noAutofit/>
          </a:bodyPr>
          <a:lstStyle>
            <a:lvl1pPr marL="0" indent="0" algn="ctr">
              <a:buNone/>
              <a:defRPr sz="1800">
                <a:solidFill>
                  <a:srgbClr val="8C9CA6"/>
                </a:solidFill>
              </a:defRPr>
            </a:lvl1pPr>
          </a:lstStyle>
          <a:p>
            <a:pPr lvl="0"/>
            <a:r>
              <a:rPr lang="en-US"/>
              <a:t>Job Title Here</a:t>
            </a:r>
          </a:p>
        </p:txBody>
      </p:sp>
      <p:sp>
        <p:nvSpPr>
          <p:cNvPr id="60" name="Text Placeholder 29"/>
          <p:cNvSpPr>
            <a:spLocks noGrp="1"/>
          </p:cNvSpPr>
          <p:nvPr>
            <p:ph type="body" sz="quarter" idx="28" hasCustomPrompt="1"/>
          </p:nvPr>
        </p:nvSpPr>
        <p:spPr>
          <a:xfrm>
            <a:off x="6454759" y="3950472"/>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604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 picture portfolio">
    <p:spTree>
      <p:nvGrpSpPr>
        <p:cNvPr id="1" name=""/>
        <p:cNvGrpSpPr/>
        <p:nvPr/>
      </p:nvGrpSpPr>
      <p:grpSpPr>
        <a:xfrm>
          <a:off x="0" y="0"/>
          <a:ext cx="0" cy="0"/>
          <a:chOff x="0" y="0"/>
          <a:chExt cx="0" cy="0"/>
        </a:xfrm>
      </p:grpSpPr>
      <p:sp>
        <p:nvSpPr>
          <p:cNvPr id="17" name="Date Placeholder 3"/>
          <p:cNvSpPr>
            <a:spLocks noGrp="1"/>
          </p:cNvSpPr>
          <p:nvPr>
            <p:ph type="dt" sz="half" idx="10"/>
          </p:nvPr>
        </p:nvSpPr>
        <p:spPr>
          <a:xfrm>
            <a:off x="4031479" y="6356350"/>
            <a:ext cx="1543821" cy="365125"/>
          </a:xfrm>
        </p:spPr>
        <p:txBody>
          <a:bodyPr/>
          <a:lstStyle>
            <a:lvl1pPr>
              <a:defRPr>
                <a:solidFill>
                  <a:srgbClr val="273339"/>
                </a:solidFill>
              </a:defRPr>
            </a:lvl1pPr>
          </a:lstStyle>
          <a:p>
            <a:r>
              <a:rPr lang="en-US"/>
              <a:t>your date here</a:t>
            </a:r>
          </a:p>
        </p:txBody>
      </p:sp>
      <p:sp>
        <p:nvSpPr>
          <p:cNvPr id="18" name="Footer Placeholder 4"/>
          <p:cNvSpPr>
            <a:spLocks noGrp="1"/>
          </p:cNvSpPr>
          <p:nvPr>
            <p:ph type="ftr" sz="quarter" idx="11"/>
          </p:nvPr>
        </p:nvSpPr>
        <p:spPr>
          <a:xfrm>
            <a:off x="5850147" y="6356350"/>
            <a:ext cx="4114800" cy="365125"/>
          </a:xfrm>
        </p:spPr>
        <p:txBody>
          <a:bodyPr/>
          <a:lstStyle>
            <a:lvl1pPr algn="ctr">
              <a:defRPr>
                <a:solidFill>
                  <a:srgbClr val="273339"/>
                </a:solidFill>
              </a:defRPr>
            </a:lvl1pPr>
          </a:lstStyle>
          <a:p>
            <a:r>
              <a:rPr lang="en-US"/>
              <a:t>större - a multipurpose PowerPoint template</a:t>
            </a:r>
          </a:p>
        </p:txBody>
      </p:sp>
      <p:sp>
        <p:nvSpPr>
          <p:cNvPr id="19" name="Slide Number Placeholder 5"/>
          <p:cNvSpPr>
            <a:spLocks noGrp="1"/>
          </p:cNvSpPr>
          <p:nvPr>
            <p:ph type="sldNum" sz="quarter" idx="12"/>
          </p:nvPr>
        </p:nvSpPr>
        <p:spPr>
          <a:xfrm>
            <a:off x="10239794" y="6356350"/>
            <a:ext cx="1114005" cy="365125"/>
          </a:xfrm>
        </p:spPr>
        <p:txBody>
          <a:bodyPr/>
          <a:lstStyle>
            <a:lvl1pPr>
              <a:defRPr>
                <a:solidFill>
                  <a:srgbClr val="273339"/>
                </a:solidFill>
              </a:defRPr>
            </a:lvl1pPr>
          </a:lstStyle>
          <a:p>
            <a:fld id="{6E18DBF4-37B7-4C4F-9728-A1C100B177EE}" type="slidenum">
              <a:rPr lang="en-US" smtClean="0"/>
              <a:pPr/>
              <a:t>‹#›</a:t>
            </a:fld>
            <a:endParaRPr lang="en-US"/>
          </a:p>
        </p:txBody>
      </p:sp>
      <p:sp>
        <p:nvSpPr>
          <p:cNvPr id="22" name="Rectangle 21"/>
          <p:cNvSpPr/>
          <p:nvPr userDrawn="1"/>
        </p:nvSpPr>
        <p:spPr>
          <a:xfrm>
            <a:off x="313730" y="418032"/>
            <a:ext cx="168296" cy="2118739"/>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Text Placeholder 29"/>
          <p:cNvSpPr>
            <a:spLocks noGrp="1"/>
          </p:cNvSpPr>
          <p:nvPr>
            <p:ph type="body" sz="quarter" idx="27" hasCustomPrompt="1"/>
          </p:nvPr>
        </p:nvSpPr>
        <p:spPr>
          <a:xfrm>
            <a:off x="449646" y="3380693"/>
            <a:ext cx="2596896" cy="2862322"/>
          </a:xfr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4" name="TextBox 23"/>
          <p:cNvSpPr txBox="1"/>
          <p:nvPr userDrawn="1"/>
        </p:nvSpPr>
        <p:spPr>
          <a:xfrm>
            <a:off x="0" y="2758941"/>
            <a:ext cx="825867" cy="1862048"/>
          </a:xfrm>
          <a:prstGeom prst="rect">
            <a:avLst/>
          </a:prstGeom>
          <a:noFill/>
        </p:spPr>
        <p:txBody>
          <a:bodyPr wrap="none" rtlCol="0">
            <a:spAutoFit/>
          </a:bodyPr>
          <a:lstStyle/>
          <a:p>
            <a:r>
              <a:rPr lang="en-US" sz="11500" b="1">
                <a:solidFill>
                  <a:srgbClr val="8C9CA6"/>
                </a:solidFill>
              </a:rPr>
              <a:t>“</a:t>
            </a:r>
          </a:p>
        </p:txBody>
      </p:sp>
      <p:sp>
        <p:nvSpPr>
          <p:cNvPr id="27" name="Picture Placeholder 10"/>
          <p:cNvSpPr>
            <a:spLocks noGrp="1" noChangeAspect="1"/>
          </p:cNvSpPr>
          <p:nvPr>
            <p:ph type="pic" sz="quarter" idx="14"/>
          </p:nvPr>
        </p:nvSpPr>
        <p:spPr>
          <a:xfrm>
            <a:off x="3084289" y="1"/>
            <a:ext cx="9107711" cy="6858000"/>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0" name="Text Placeholder 29"/>
          <p:cNvSpPr>
            <a:spLocks noGrp="1"/>
          </p:cNvSpPr>
          <p:nvPr>
            <p:ph type="body" sz="quarter" idx="18" hasCustomPrompt="1"/>
          </p:nvPr>
        </p:nvSpPr>
        <p:spPr>
          <a:xfrm>
            <a:off x="647752" y="509008"/>
            <a:ext cx="5188204" cy="1006429"/>
          </a:xfrm>
        </p:spPr>
        <p:txBody>
          <a:bodyPr anchor="ctr">
            <a:spAutoFit/>
          </a:bodyPr>
          <a:lstStyle>
            <a:lvl1pPr marL="0" indent="0" algn="l">
              <a:buNone/>
              <a:defRPr sz="6600" b="1" cap="all" baseline="0">
                <a:solidFill>
                  <a:schemeClr val="tx2">
                    <a:lumMod val="50000"/>
                  </a:schemeClr>
                </a:solidFill>
              </a:defRPr>
            </a:lvl1pPr>
          </a:lstStyle>
          <a:p>
            <a:pPr lvl="0"/>
            <a:r>
              <a:rPr lang="en-US"/>
              <a:t>Name Here</a:t>
            </a:r>
          </a:p>
        </p:txBody>
      </p:sp>
      <p:sp>
        <p:nvSpPr>
          <p:cNvPr id="21" name="Text Placeholder 29"/>
          <p:cNvSpPr>
            <a:spLocks noGrp="1"/>
          </p:cNvSpPr>
          <p:nvPr>
            <p:ph type="body" sz="quarter" idx="22" hasCustomPrompt="1"/>
          </p:nvPr>
        </p:nvSpPr>
        <p:spPr>
          <a:xfrm>
            <a:off x="647752" y="1699086"/>
            <a:ext cx="5188204" cy="757130"/>
          </a:xfrm>
        </p:spPr>
        <p:txBody>
          <a:bodyPr anchor="t">
            <a:spAutoFit/>
          </a:bodyPr>
          <a:lstStyle>
            <a:lvl1pPr marL="0" indent="0" algn="l">
              <a:buNone/>
              <a:defRPr sz="4800" cap="none" baseline="0">
                <a:solidFill>
                  <a:schemeClr val="tx2">
                    <a:lumMod val="50000"/>
                  </a:schemeClr>
                </a:solidFill>
              </a:defRPr>
            </a:lvl1pPr>
          </a:lstStyle>
          <a:p>
            <a:pPr lvl="0"/>
            <a:r>
              <a:rPr lang="en-US"/>
              <a:t>Job Title Here</a:t>
            </a:r>
          </a:p>
        </p:txBody>
      </p:sp>
      <p:sp>
        <p:nvSpPr>
          <p:cNvPr id="25" name="TextBox 24"/>
          <p:cNvSpPr txBox="1"/>
          <p:nvPr userDrawn="1"/>
        </p:nvSpPr>
        <p:spPr>
          <a:xfrm>
            <a:off x="3007854" y="5662506"/>
            <a:ext cx="825867" cy="1862048"/>
          </a:xfrm>
          <a:prstGeom prst="rect">
            <a:avLst/>
          </a:prstGeom>
          <a:noFill/>
        </p:spPr>
        <p:txBody>
          <a:bodyPr wrap="none" rtlCol="0">
            <a:spAutoFit/>
          </a:bodyPr>
          <a:lstStyle/>
          <a:p>
            <a:r>
              <a:rPr lang="en-US" sz="11500" b="1">
                <a:solidFill>
                  <a:schemeClr val="bg1"/>
                </a:solidFill>
              </a:rPr>
              <a:t>”</a:t>
            </a:r>
          </a:p>
        </p:txBody>
      </p:sp>
      <p:grpSp>
        <p:nvGrpSpPr>
          <p:cNvPr id="34" name="Group 33"/>
          <p:cNvGrpSpPr/>
          <p:nvPr userDrawn="1"/>
        </p:nvGrpSpPr>
        <p:grpSpPr>
          <a:xfrm>
            <a:off x="0" y="6766560"/>
            <a:ext cx="3081528"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359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and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55800"/>
            <a:ext cx="10515600" cy="4221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2" y="-9731"/>
            <a:ext cx="94360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85979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9591945" y="-1"/>
            <a:ext cx="2600055" cy="1957811"/>
          </a:xfrm>
        </p:spPr>
        <p:txBody>
          <a:bodyPr/>
          <a:lstStyle/>
          <a:p>
            <a:endParaRPr lang="en-US"/>
          </a:p>
        </p:txBody>
      </p:sp>
      <p:sp>
        <p:nvSpPr>
          <p:cNvPr id="16" name="Rectangle 15"/>
          <p:cNvSpPr/>
          <p:nvPr userDrawn="1"/>
        </p:nvSpPr>
        <p:spPr>
          <a:xfrm>
            <a:off x="9594616" y="0"/>
            <a:ext cx="2597384" cy="1955800"/>
          </a:xfrm>
          <a:prstGeom prst="rect">
            <a:avLst/>
          </a:prstGeom>
          <a:solidFill>
            <a:srgbClr val="7BB21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9595104" y="1955800"/>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1652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p:cNvSpPr/>
          <p:nvPr userDrawn="1"/>
        </p:nvSpPr>
        <p:spPr>
          <a:xfrm>
            <a:off x="2" y="-9731"/>
            <a:ext cx="3299670" cy="3115788"/>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89517" y="440130"/>
            <a:ext cx="2920641" cy="1465591"/>
          </a:xfrm>
        </p:spPr>
        <p:txBody>
          <a:bodyPr anchor="b">
            <a:noAutofit/>
          </a:bodyPr>
          <a:lstStyle>
            <a:lvl1pPr>
              <a:defRPr sz="3200" b="1">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031479" y="6356350"/>
            <a:ext cx="1543821" cy="365125"/>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5850147" y="6356350"/>
            <a:ext cx="4114800" cy="365125"/>
          </a:xfrm>
        </p:spPr>
        <p:txBody>
          <a:bodyPr/>
          <a:lstStyle>
            <a:lvl1pPr algn="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10239794" y="6356350"/>
            <a:ext cx="1114005" cy="365125"/>
          </a:xfrm>
        </p:spPr>
        <p:txBody>
          <a:bodyPr/>
          <a:lstStyle>
            <a:lvl1pPr>
              <a:defRPr>
                <a:solidFill>
                  <a:srgbClr val="576973"/>
                </a:solidFill>
              </a:defRPr>
            </a:lvl1pPr>
          </a:lstStyle>
          <a:p>
            <a:fld id="{6E18DBF4-37B7-4C4F-9728-A1C100B177EE}" type="slidenum">
              <a:rPr lang="en-US" smtClean="0"/>
              <a:pPr/>
              <a:t>‹#›</a:t>
            </a:fld>
            <a:endParaRPr lang="en-US"/>
          </a:p>
        </p:txBody>
      </p:sp>
      <p:sp>
        <p:nvSpPr>
          <p:cNvPr id="13" name="Text Placeholder 12"/>
          <p:cNvSpPr>
            <a:spLocks noGrp="1"/>
          </p:cNvSpPr>
          <p:nvPr>
            <p:ph type="body" sz="quarter" idx="13" hasCustomPrompt="1"/>
          </p:nvPr>
        </p:nvSpPr>
        <p:spPr>
          <a:xfrm>
            <a:off x="189517" y="1958585"/>
            <a:ext cx="2920641" cy="638175"/>
          </a:xfrm>
        </p:spPr>
        <p:txBody>
          <a:bodyPr vert="horz" lIns="91440" tIns="45720" rIns="91440" bIns="45720" rtlCol="0">
            <a:normAutofit/>
          </a:bodyPr>
          <a:lstStyle>
            <a:lvl1pPr marL="228600" indent="-228600">
              <a:buNone/>
              <a:defRPr lang="en-US" sz="1600">
                <a:solidFill>
                  <a:schemeClr val="tx1">
                    <a:lumMod val="25000"/>
                    <a:lumOff val="75000"/>
                  </a:schemeClr>
                </a:solidFill>
              </a:defRPr>
            </a:lvl1pPr>
          </a:lstStyle>
          <a:p>
            <a:pPr marL="0" lvl="0" indent="0"/>
            <a:r>
              <a:rPr lang="en-US"/>
              <a:t>Title description</a:t>
            </a:r>
          </a:p>
        </p:txBody>
      </p:sp>
      <p:sp>
        <p:nvSpPr>
          <p:cNvPr id="17" name="Picture Placeholder 10"/>
          <p:cNvSpPr>
            <a:spLocks noGrp="1" noChangeAspect="1"/>
          </p:cNvSpPr>
          <p:nvPr>
            <p:ph type="pic" sz="quarter" idx="14"/>
          </p:nvPr>
        </p:nvSpPr>
        <p:spPr>
          <a:xfrm>
            <a:off x="0" y="3338285"/>
            <a:ext cx="3303064" cy="2487168"/>
          </a:xfrm>
        </p:spPr>
        <p:txBody>
          <a:bodyPr/>
          <a:lstStyle/>
          <a:p>
            <a:endParaRPr lang="en-US"/>
          </a:p>
        </p:txBody>
      </p:sp>
      <p:sp>
        <p:nvSpPr>
          <p:cNvPr id="18" name="Rectangle 17"/>
          <p:cNvSpPr/>
          <p:nvPr userDrawn="1"/>
        </p:nvSpPr>
        <p:spPr>
          <a:xfrm>
            <a:off x="0" y="3338285"/>
            <a:ext cx="3299672" cy="2484614"/>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userDrawn="1"/>
        </p:nvGrpSpPr>
        <p:grpSpPr>
          <a:xfrm>
            <a:off x="0" y="6766560"/>
            <a:ext cx="3300984"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192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72227" y="1701800"/>
            <a:ext cx="6837173" cy="4356100"/>
          </a:xfrm>
        </p:spPr>
        <p:txBody>
          <a:bodyPr/>
          <a:lstStyle/>
          <a:p>
            <a:endParaRPr lang="en-US"/>
          </a:p>
        </p:txBody>
      </p:sp>
      <p:sp>
        <p:nvSpPr>
          <p:cNvPr id="15" name="Text Placeholder 2"/>
          <p:cNvSpPr>
            <a:spLocks noGrp="1"/>
          </p:cNvSpPr>
          <p:nvPr>
            <p:ph type="body" idx="1"/>
          </p:nvPr>
        </p:nvSpPr>
        <p:spPr>
          <a:xfrm>
            <a:off x="482600" y="2257196"/>
            <a:ext cx="4026883" cy="2314804"/>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1701800"/>
            <a:ext cx="4026883" cy="424732"/>
          </a:xfrm>
        </p:spPr>
        <p:txBody>
          <a:bodyPr vert="horz" lIns="91440" tIns="45720" rIns="91440" bIns="45720" rtlCol="0" anchor="ctr">
            <a:spAutoFit/>
          </a:bodyPr>
          <a:lstStyle>
            <a:lvl1pPr marL="228600" indent="-228600">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3270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11226801" cy="3117518"/>
          </a:xfrm>
        </p:spPr>
        <p:txBody>
          <a:bodyPr/>
          <a:lstStyle/>
          <a:p>
            <a:endParaRPr lang="en-US"/>
          </a:p>
        </p:txBody>
      </p:sp>
      <p:sp>
        <p:nvSpPr>
          <p:cNvPr id="15" name="Text Placeholder 2"/>
          <p:cNvSpPr>
            <a:spLocks noGrp="1"/>
          </p:cNvSpPr>
          <p:nvPr>
            <p:ph type="body" idx="1"/>
          </p:nvPr>
        </p:nvSpPr>
        <p:spPr>
          <a:xfrm>
            <a:off x="482599" y="5221786"/>
            <a:ext cx="11226801" cy="981015"/>
          </a:xfrm>
        </p:spPr>
        <p:txBody>
          <a:bodyPr>
            <a:normAutofit/>
          </a:bodyPr>
          <a:lstStyle>
            <a:lvl1pPr marL="0" indent="0">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600" y="4754538"/>
            <a:ext cx="11226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18" name="Rectangle 1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5668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5130801" cy="3117518"/>
          </a:xfrm>
        </p:spPr>
        <p:txBody>
          <a:bodyPr/>
          <a:lstStyle/>
          <a:p>
            <a:endParaRPr lang="en-US"/>
          </a:p>
        </p:txBody>
      </p:sp>
      <p:sp>
        <p:nvSpPr>
          <p:cNvPr id="15" name="Text Placeholder 2"/>
          <p:cNvSpPr>
            <a:spLocks noGrp="1"/>
          </p:cNvSpPr>
          <p:nvPr>
            <p:ph type="body" idx="1"/>
          </p:nvPr>
        </p:nvSpPr>
        <p:spPr>
          <a:xfrm>
            <a:off x="482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16" name="Chart Placeholder 8"/>
          <p:cNvSpPr>
            <a:spLocks noGrp="1"/>
          </p:cNvSpPr>
          <p:nvPr>
            <p:ph type="chart" sz="quarter" idx="16"/>
          </p:nvPr>
        </p:nvSpPr>
        <p:spPr>
          <a:xfrm>
            <a:off x="6578599" y="1425678"/>
            <a:ext cx="5130801" cy="3117518"/>
          </a:xfrm>
        </p:spPr>
        <p:txBody>
          <a:bodyPr/>
          <a:lstStyle/>
          <a:p>
            <a:endParaRPr lang="en-US"/>
          </a:p>
        </p:txBody>
      </p:sp>
      <p:sp>
        <p:nvSpPr>
          <p:cNvPr id="18" name="Text Placeholder 2"/>
          <p:cNvSpPr>
            <a:spLocks noGrp="1"/>
          </p:cNvSpPr>
          <p:nvPr>
            <p:ph type="body" idx="17"/>
          </p:nvPr>
        </p:nvSpPr>
        <p:spPr>
          <a:xfrm>
            <a:off x="6578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Placeholder 12"/>
          <p:cNvSpPr>
            <a:spLocks noGrp="1"/>
          </p:cNvSpPr>
          <p:nvPr>
            <p:ph type="body" sz="quarter" idx="18" hasCustomPrompt="1"/>
          </p:nvPr>
        </p:nvSpPr>
        <p:spPr>
          <a:xfrm>
            <a:off x="6578600"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0" name="Group 19"/>
          <p:cNvGrpSpPr/>
          <p:nvPr userDrawn="1"/>
        </p:nvGrpSpPr>
        <p:grpSpPr>
          <a:xfrm>
            <a:off x="0" y="6766560"/>
            <a:ext cx="12192000" cy="91440"/>
            <a:chOff x="0" y="4480421"/>
            <a:chExt cx="12192000" cy="91440"/>
          </a:xfrm>
        </p:grpSpPr>
        <p:sp>
          <p:nvSpPr>
            <p:cNvPr id="21" name="Rectangle 2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8897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分類介紹">
    <p:spTree>
      <p:nvGrpSpPr>
        <p:cNvPr id="1" name=""/>
        <p:cNvGrpSpPr/>
        <p:nvPr/>
      </p:nvGrpSpPr>
      <p:grpSpPr>
        <a:xfrm>
          <a:off x="0" y="0"/>
          <a:ext cx="0" cy="0"/>
          <a:chOff x="0" y="0"/>
          <a:chExt cx="0" cy="0"/>
        </a:xfrm>
      </p:grpSpPr>
      <p:sp>
        <p:nvSpPr>
          <p:cNvPr id="7" name="Rectangle 10">
            <a:extLst>
              <a:ext uri="{FF2B5EF4-FFF2-40B4-BE49-F238E27FC236}">
                <a16:creationId xmlns:a16="http://schemas.microsoft.com/office/drawing/2014/main" id="{F5834F38-7371-4687-8A3F-9ADF18419443}"/>
              </a:ext>
            </a:extLst>
          </p:cNvPr>
          <p:cNvSpPr/>
          <p:nvPr userDrawn="1"/>
        </p:nvSpPr>
        <p:spPr>
          <a:xfrm>
            <a:off x="0" y="19050"/>
            <a:ext cx="12192000" cy="6858000"/>
          </a:xfrm>
          <a:prstGeom prst="rect">
            <a:avLst/>
          </a:prstGeom>
          <a:solidFill>
            <a:schemeClr val="bg1">
              <a:lumMod val="85000"/>
            </a:schemeClr>
          </a:solidFill>
          <a:ln w="127000">
            <a:solidFill>
              <a:srgbClr val="3969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軟正黑體" panose="020B0604030504040204" pitchFamily="34" charset="-120"/>
              <a:ea typeface="微軟正黑體" panose="020B0604030504040204" pitchFamily="34" charset="-120"/>
            </a:endParaRPr>
          </a:p>
        </p:txBody>
      </p:sp>
      <p:sp>
        <p:nvSpPr>
          <p:cNvPr id="10" name="Rounded Rectangle 559">
            <a:extLst>
              <a:ext uri="{FF2B5EF4-FFF2-40B4-BE49-F238E27FC236}">
                <a16:creationId xmlns:a16="http://schemas.microsoft.com/office/drawing/2014/main" id="{FA69AD9B-18E2-4415-A353-E4653B6748BC}"/>
              </a:ext>
            </a:extLst>
          </p:cNvPr>
          <p:cNvSpPr/>
          <p:nvPr userDrawn="1"/>
        </p:nvSpPr>
        <p:spPr>
          <a:xfrm>
            <a:off x="1720100" y="3338674"/>
            <a:ext cx="4004551" cy="790956"/>
          </a:xfrm>
          <a:prstGeom prst="roundRect">
            <a:avLst/>
          </a:prstGeom>
          <a:solidFill>
            <a:srgbClr val="396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軟正黑體" panose="020B0604030504040204" pitchFamily="34" charset="-120"/>
              <a:ea typeface="微軟正黑體" panose="020B0604030504040204" pitchFamily="34" charset="-120"/>
            </a:endParaRPr>
          </a:p>
        </p:txBody>
      </p:sp>
      <p:sp>
        <p:nvSpPr>
          <p:cNvPr id="11" name="Freeform 466">
            <a:extLst>
              <a:ext uri="{FF2B5EF4-FFF2-40B4-BE49-F238E27FC236}">
                <a16:creationId xmlns:a16="http://schemas.microsoft.com/office/drawing/2014/main" id="{53ABF8F4-F2C2-497A-BEAD-573E2F567ABA}"/>
              </a:ext>
            </a:extLst>
          </p:cNvPr>
          <p:cNvSpPr>
            <a:spLocks noEditPoints="1"/>
          </p:cNvSpPr>
          <p:nvPr userDrawn="1"/>
        </p:nvSpPr>
        <p:spPr bwMode="auto">
          <a:xfrm>
            <a:off x="1715070" y="2217583"/>
            <a:ext cx="4016400" cy="797752"/>
          </a:xfrm>
          <a:custGeom>
            <a:avLst/>
            <a:gdLst/>
            <a:ahLst/>
            <a:cxnLst>
              <a:cxn ang="0">
                <a:pos x="59" y="4"/>
              </a:cxn>
              <a:cxn ang="0">
                <a:pos x="1542" y="4"/>
              </a:cxn>
              <a:cxn ang="0">
                <a:pos x="1574" y="12"/>
              </a:cxn>
              <a:cxn ang="0">
                <a:pos x="1594" y="41"/>
              </a:cxn>
              <a:cxn ang="0">
                <a:pos x="1597" y="53"/>
              </a:cxn>
              <a:cxn ang="0">
                <a:pos x="1597" y="57"/>
              </a:cxn>
              <a:cxn ang="0">
                <a:pos x="1597" y="58"/>
              </a:cxn>
              <a:cxn ang="0">
                <a:pos x="1597" y="58"/>
              </a:cxn>
              <a:cxn ang="0">
                <a:pos x="1597" y="259"/>
              </a:cxn>
              <a:cxn ang="0">
                <a:pos x="1589" y="291"/>
              </a:cxn>
              <a:cxn ang="0">
                <a:pos x="1560" y="311"/>
              </a:cxn>
              <a:cxn ang="0">
                <a:pos x="1547" y="314"/>
              </a:cxn>
              <a:cxn ang="0">
                <a:pos x="1544" y="314"/>
              </a:cxn>
              <a:cxn ang="0">
                <a:pos x="1543" y="314"/>
              </a:cxn>
              <a:cxn ang="0">
                <a:pos x="1542" y="314"/>
              </a:cxn>
              <a:cxn ang="0">
                <a:pos x="59" y="314"/>
              </a:cxn>
              <a:cxn ang="0">
                <a:pos x="27" y="306"/>
              </a:cxn>
              <a:cxn ang="0">
                <a:pos x="7" y="277"/>
              </a:cxn>
              <a:cxn ang="0">
                <a:pos x="5" y="264"/>
              </a:cxn>
              <a:cxn ang="0">
                <a:pos x="4" y="261"/>
              </a:cxn>
              <a:cxn ang="0">
                <a:pos x="4" y="260"/>
              </a:cxn>
              <a:cxn ang="0">
                <a:pos x="4" y="259"/>
              </a:cxn>
              <a:cxn ang="0">
                <a:pos x="4" y="58"/>
              </a:cxn>
              <a:cxn ang="0">
                <a:pos x="13" y="27"/>
              </a:cxn>
              <a:cxn ang="0">
                <a:pos x="42" y="6"/>
              </a:cxn>
              <a:cxn ang="0">
                <a:pos x="54" y="4"/>
              </a:cxn>
              <a:cxn ang="0">
                <a:pos x="58" y="4"/>
              </a:cxn>
              <a:cxn ang="0">
                <a:pos x="59" y="4"/>
              </a:cxn>
              <a:cxn ang="0">
                <a:pos x="59" y="4"/>
              </a:cxn>
              <a:cxn ang="0">
                <a:pos x="1542" y="0"/>
              </a:cxn>
              <a:cxn ang="0">
                <a:pos x="1542" y="0"/>
              </a:cxn>
              <a:cxn ang="0">
                <a:pos x="59" y="0"/>
              </a:cxn>
              <a:cxn ang="0">
                <a:pos x="30" y="7"/>
              </a:cxn>
              <a:cxn ang="0">
                <a:pos x="10" y="24"/>
              </a:cxn>
              <a:cxn ang="0">
                <a:pos x="0" y="58"/>
              </a:cxn>
              <a:cxn ang="0">
                <a:pos x="0" y="157"/>
              </a:cxn>
              <a:cxn ang="0">
                <a:pos x="1" y="157"/>
              </a:cxn>
              <a:cxn ang="0">
                <a:pos x="1" y="161"/>
              </a:cxn>
              <a:cxn ang="0">
                <a:pos x="0" y="161"/>
              </a:cxn>
              <a:cxn ang="0">
                <a:pos x="0" y="259"/>
              </a:cxn>
              <a:cxn ang="0">
                <a:pos x="8" y="289"/>
              </a:cxn>
              <a:cxn ang="0">
                <a:pos x="25" y="309"/>
              </a:cxn>
              <a:cxn ang="0">
                <a:pos x="59" y="318"/>
              </a:cxn>
              <a:cxn ang="0">
                <a:pos x="59" y="318"/>
              </a:cxn>
              <a:cxn ang="0">
                <a:pos x="1542" y="318"/>
              </a:cxn>
              <a:cxn ang="0">
                <a:pos x="1572" y="311"/>
              </a:cxn>
              <a:cxn ang="0">
                <a:pos x="1592" y="293"/>
              </a:cxn>
              <a:cxn ang="0">
                <a:pos x="1601" y="259"/>
              </a:cxn>
              <a:cxn ang="0">
                <a:pos x="1601" y="58"/>
              </a:cxn>
              <a:cxn ang="0">
                <a:pos x="1594" y="29"/>
              </a:cxn>
              <a:cxn ang="0">
                <a:pos x="1576" y="9"/>
              </a:cxn>
              <a:cxn ang="0">
                <a:pos x="1542" y="0"/>
              </a:cxn>
            </a:cxnLst>
            <a:rect l="0" t="0" r="r" b="b"/>
            <a:pathLst>
              <a:path w="1601" h="318">
                <a:moveTo>
                  <a:pt x="59" y="4"/>
                </a:moveTo>
                <a:cubicBezTo>
                  <a:pt x="1542" y="4"/>
                  <a:pt x="1542" y="4"/>
                  <a:pt x="1542" y="4"/>
                </a:cubicBezTo>
                <a:cubicBezTo>
                  <a:pt x="1556" y="4"/>
                  <a:pt x="1566" y="7"/>
                  <a:pt x="1574" y="12"/>
                </a:cubicBezTo>
                <a:cubicBezTo>
                  <a:pt x="1586" y="20"/>
                  <a:pt x="1591" y="31"/>
                  <a:pt x="1594" y="41"/>
                </a:cubicBezTo>
                <a:cubicBezTo>
                  <a:pt x="1596" y="46"/>
                  <a:pt x="1596" y="50"/>
                  <a:pt x="1597" y="53"/>
                </a:cubicBezTo>
                <a:cubicBezTo>
                  <a:pt x="1597" y="55"/>
                  <a:pt x="1597" y="56"/>
                  <a:pt x="1597" y="57"/>
                </a:cubicBezTo>
                <a:cubicBezTo>
                  <a:pt x="1597" y="57"/>
                  <a:pt x="1597" y="58"/>
                  <a:pt x="1597" y="58"/>
                </a:cubicBezTo>
                <a:cubicBezTo>
                  <a:pt x="1597" y="58"/>
                  <a:pt x="1597" y="58"/>
                  <a:pt x="1597" y="58"/>
                </a:cubicBezTo>
                <a:cubicBezTo>
                  <a:pt x="1597" y="259"/>
                  <a:pt x="1597" y="259"/>
                  <a:pt x="1597" y="259"/>
                </a:cubicBezTo>
                <a:cubicBezTo>
                  <a:pt x="1597" y="273"/>
                  <a:pt x="1594" y="284"/>
                  <a:pt x="1589" y="291"/>
                </a:cubicBezTo>
                <a:cubicBezTo>
                  <a:pt x="1581" y="303"/>
                  <a:pt x="1569" y="308"/>
                  <a:pt x="1560" y="311"/>
                </a:cubicBezTo>
                <a:cubicBezTo>
                  <a:pt x="1555" y="313"/>
                  <a:pt x="1551" y="313"/>
                  <a:pt x="1547" y="314"/>
                </a:cubicBezTo>
                <a:cubicBezTo>
                  <a:pt x="1546" y="314"/>
                  <a:pt x="1545" y="314"/>
                  <a:pt x="1544" y="314"/>
                </a:cubicBezTo>
                <a:cubicBezTo>
                  <a:pt x="1543" y="314"/>
                  <a:pt x="1543" y="314"/>
                  <a:pt x="1543" y="314"/>
                </a:cubicBezTo>
                <a:cubicBezTo>
                  <a:pt x="1542" y="314"/>
                  <a:pt x="1542" y="314"/>
                  <a:pt x="1542" y="314"/>
                </a:cubicBezTo>
                <a:cubicBezTo>
                  <a:pt x="59" y="314"/>
                  <a:pt x="59" y="314"/>
                  <a:pt x="59" y="314"/>
                </a:cubicBezTo>
                <a:cubicBezTo>
                  <a:pt x="45" y="314"/>
                  <a:pt x="35" y="311"/>
                  <a:pt x="27" y="306"/>
                </a:cubicBezTo>
                <a:cubicBezTo>
                  <a:pt x="16" y="298"/>
                  <a:pt x="10" y="287"/>
                  <a:pt x="7" y="277"/>
                </a:cubicBezTo>
                <a:cubicBezTo>
                  <a:pt x="6" y="272"/>
                  <a:pt x="5" y="268"/>
                  <a:pt x="5" y="264"/>
                </a:cubicBezTo>
                <a:cubicBezTo>
                  <a:pt x="5" y="263"/>
                  <a:pt x="4" y="262"/>
                  <a:pt x="4" y="261"/>
                </a:cubicBezTo>
                <a:cubicBezTo>
                  <a:pt x="4" y="260"/>
                  <a:pt x="4" y="260"/>
                  <a:pt x="4" y="260"/>
                </a:cubicBezTo>
                <a:cubicBezTo>
                  <a:pt x="4" y="259"/>
                  <a:pt x="4" y="259"/>
                  <a:pt x="4" y="259"/>
                </a:cubicBezTo>
                <a:cubicBezTo>
                  <a:pt x="4" y="58"/>
                  <a:pt x="4" y="58"/>
                  <a:pt x="4" y="58"/>
                </a:cubicBezTo>
                <a:cubicBezTo>
                  <a:pt x="4" y="44"/>
                  <a:pt x="8" y="34"/>
                  <a:pt x="13" y="27"/>
                </a:cubicBezTo>
                <a:cubicBezTo>
                  <a:pt x="20" y="15"/>
                  <a:pt x="32" y="9"/>
                  <a:pt x="42" y="6"/>
                </a:cubicBezTo>
                <a:cubicBezTo>
                  <a:pt x="46" y="5"/>
                  <a:pt x="51" y="4"/>
                  <a:pt x="54" y="4"/>
                </a:cubicBezTo>
                <a:cubicBezTo>
                  <a:pt x="56" y="4"/>
                  <a:pt x="57" y="4"/>
                  <a:pt x="58" y="4"/>
                </a:cubicBezTo>
                <a:cubicBezTo>
                  <a:pt x="58" y="4"/>
                  <a:pt x="58" y="4"/>
                  <a:pt x="59" y="4"/>
                </a:cubicBezTo>
                <a:cubicBezTo>
                  <a:pt x="59" y="4"/>
                  <a:pt x="59" y="4"/>
                  <a:pt x="59" y="4"/>
                </a:cubicBezTo>
                <a:moveTo>
                  <a:pt x="1542" y="0"/>
                </a:moveTo>
                <a:cubicBezTo>
                  <a:pt x="1542" y="0"/>
                  <a:pt x="1542" y="0"/>
                  <a:pt x="1542" y="0"/>
                </a:cubicBezTo>
                <a:cubicBezTo>
                  <a:pt x="59" y="0"/>
                  <a:pt x="59" y="0"/>
                  <a:pt x="59" y="0"/>
                </a:cubicBezTo>
                <a:cubicBezTo>
                  <a:pt x="59" y="0"/>
                  <a:pt x="44" y="0"/>
                  <a:pt x="30" y="7"/>
                </a:cubicBezTo>
                <a:cubicBezTo>
                  <a:pt x="22" y="10"/>
                  <a:pt x="15" y="16"/>
                  <a:pt x="10" y="24"/>
                </a:cubicBezTo>
                <a:cubicBezTo>
                  <a:pt x="4" y="33"/>
                  <a:pt x="0" y="44"/>
                  <a:pt x="0" y="58"/>
                </a:cubicBezTo>
                <a:cubicBezTo>
                  <a:pt x="0" y="157"/>
                  <a:pt x="0" y="157"/>
                  <a:pt x="0" y="157"/>
                </a:cubicBezTo>
                <a:cubicBezTo>
                  <a:pt x="1" y="157"/>
                  <a:pt x="1" y="157"/>
                  <a:pt x="1" y="157"/>
                </a:cubicBezTo>
                <a:cubicBezTo>
                  <a:pt x="1" y="161"/>
                  <a:pt x="1" y="161"/>
                  <a:pt x="1" y="161"/>
                </a:cubicBezTo>
                <a:cubicBezTo>
                  <a:pt x="0" y="161"/>
                  <a:pt x="0" y="161"/>
                  <a:pt x="0" y="161"/>
                </a:cubicBezTo>
                <a:cubicBezTo>
                  <a:pt x="0" y="259"/>
                  <a:pt x="0" y="259"/>
                  <a:pt x="0" y="259"/>
                </a:cubicBezTo>
                <a:cubicBezTo>
                  <a:pt x="0" y="260"/>
                  <a:pt x="0" y="274"/>
                  <a:pt x="8" y="289"/>
                </a:cubicBezTo>
                <a:cubicBezTo>
                  <a:pt x="11" y="296"/>
                  <a:pt x="17" y="303"/>
                  <a:pt x="25" y="309"/>
                </a:cubicBezTo>
                <a:cubicBezTo>
                  <a:pt x="33" y="315"/>
                  <a:pt x="44" y="318"/>
                  <a:pt x="59" y="318"/>
                </a:cubicBezTo>
                <a:cubicBezTo>
                  <a:pt x="59" y="318"/>
                  <a:pt x="59" y="318"/>
                  <a:pt x="59" y="318"/>
                </a:cubicBezTo>
                <a:cubicBezTo>
                  <a:pt x="1542" y="318"/>
                  <a:pt x="1542" y="318"/>
                  <a:pt x="1542" y="318"/>
                </a:cubicBezTo>
                <a:cubicBezTo>
                  <a:pt x="1543" y="318"/>
                  <a:pt x="1557" y="318"/>
                  <a:pt x="1572" y="311"/>
                </a:cubicBezTo>
                <a:cubicBezTo>
                  <a:pt x="1579" y="307"/>
                  <a:pt x="1586" y="302"/>
                  <a:pt x="1592" y="293"/>
                </a:cubicBezTo>
                <a:cubicBezTo>
                  <a:pt x="1597" y="285"/>
                  <a:pt x="1601" y="274"/>
                  <a:pt x="1601" y="259"/>
                </a:cubicBezTo>
                <a:cubicBezTo>
                  <a:pt x="1601" y="58"/>
                  <a:pt x="1601" y="58"/>
                  <a:pt x="1601" y="58"/>
                </a:cubicBezTo>
                <a:cubicBezTo>
                  <a:pt x="1601" y="58"/>
                  <a:pt x="1601" y="44"/>
                  <a:pt x="1594" y="29"/>
                </a:cubicBezTo>
                <a:cubicBezTo>
                  <a:pt x="1590" y="22"/>
                  <a:pt x="1585" y="14"/>
                  <a:pt x="1576" y="9"/>
                </a:cubicBezTo>
                <a:cubicBezTo>
                  <a:pt x="1568" y="3"/>
                  <a:pt x="1557" y="0"/>
                  <a:pt x="1542" y="0"/>
                </a:cubicBezTo>
              </a:path>
            </a:pathLst>
          </a:custGeom>
          <a:solidFill>
            <a:srgbClr val="39699B"/>
          </a:solidFill>
          <a:ln w="9525">
            <a:noFill/>
            <a:round/>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12" name="Freeform 527">
            <a:extLst>
              <a:ext uri="{FF2B5EF4-FFF2-40B4-BE49-F238E27FC236}">
                <a16:creationId xmlns:a16="http://schemas.microsoft.com/office/drawing/2014/main" id="{23865A68-ADDD-424A-A381-FA2CE3C973D1}"/>
              </a:ext>
            </a:extLst>
          </p:cNvPr>
          <p:cNvSpPr>
            <a:spLocks noEditPoints="1"/>
          </p:cNvSpPr>
          <p:nvPr userDrawn="1"/>
        </p:nvSpPr>
        <p:spPr bwMode="auto">
          <a:xfrm>
            <a:off x="1715070" y="4488104"/>
            <a:ext cx="4016400" cy="797752"/>
          </a:xfrm>
          <a:custGeom>
            <a:avLst/>
            <a:gdLst/>
            <a:ahLst/>
            <a:cxnLst>
              <a:cxn ang="0">
                <a:pos x="59" y="4"/>
              </a:cxn>
              <a:cxn ang="0">
                <a:pos x="1542" y="4"/>
              </a:cxn>
              <a:cxn ang="0">
                <a:pos x="1574" y="12"/>
              </a:cxn>
              <a:cxn ang="0">
                <a:pos x="1594" y="41"/>
              </a:cxn>
              <a:cxn ang="0">
                <a:pos x="1597" y="53"/>
              </a:cxn>
              <a:cxn ang="0">
                <a:pos x="1597" y="57"/>
              </a:cxn>
              <a:cxn ang="0">
                <a:pos x="1597" y="58"/>
              </a:cxn>
              <a:cxn ang="0">
                <a:pos x="1597" y="58"/>
              </a:cxn>
              <a:cxn ang="0">
                <a:pos x="1597" y="260"/>
              </a:cxn>
              <a:cxn ang="0">
                <a:pos x="1589" y="291"/>
              </a:cxn>
              <a:cxn ang="0">
                <a:pos x="1560" y="311"/>
              </a:cxn>
              <a:cxn ang="0">
                <a:pos x="1547" y="314"/>
              </a:cxn>
              <a:cxn ang="0">
                <a:pos x="1544" y="314"/>
              </a:cxn>
              <a:cxn ang="0">
                <a:pos x="1543" y="314"/>
              </a:cxn>
              <a:cxn ang="0">
                <a:pos x="1542" y="314"/>
              </a:cxn>
              <a:cxn ang="0">
                <a:pos x="59" y="314"/>
              </a:cxn>
              <a:cxn ang="0">
                <a:pos x="27" y="306"/>
              </a:cxn>
              <a:cxn ang="0">
                <a:pos x="7" y="277"/>
              </a:cxn>
              <a:cxn ang="0">
                <a:pos x="5" y="265"/>
              </a:cxn>
              <a:cxn ang="0">
                <a:pos x="4" y="261"/>
              </a:cxn>
              <a:cxn ang="0">
                <a:pos x="4" y="260"/>
              </a:cxn>
              <a:cxn ang="0">
                <a:pos x="4" y="260"/>
              </a:cxn>
              <a:cxn ang="0">
                <a:pos x="4" y="58"/>
              </a:cxn>
              <a:cxn ang="0">
                <a:pos x="13" y="27"/>
              </a:cxn>
              <a:cxn ang="0">
                <a:pos x="42" y="7"/>
              </a:cxn>
              <a:cxn ang="0">
                <a:pos x="54" y="4"/>
              </a:cxn>
              <a:cxn ang="0">
                <a:pos x="58" y="4"/>
              </a:cxn>
              <a:cxn ang="0">
                <a:pos x="59" y="4"/>
              </a:cxn>
              <a:cxn ang="0">
                <a:pos x="59" y="4"/>
              </a:cxn>
              <a:cxn ang="0">
                <a:pos x="1542" y="0"/>
              </a:cxn>
              <a:cxn ang="0">
                <a:pos x="1542" y="0"/>
              </a:cxn>
              <a:cxn ang="0">
                <a:pos x="59" y="0"/>
              </a:cxn>
              <a:cxn ang="0">
                <a:pos x="30" y="7"/>
              </a:cxn>
              <a:cxn ang="0">
                <a:pos x="10" y="24"/>
              </a:cxn>
              <a:cxn ang="0">
                <a:pos x="0" y="58"/>
              </a:cxn>
              <a:cxn ang="0">
                <a:pos x="0" y="157"/>
              </a:cxn>
              <a:cxn ang="0">
                <a:pos x="1" y="157"/>
              </a:cxn>
              <a:cxn ang="0">
                <a:pos x="1" y="161"/>
              </a:cxn>
              <a:cxn ang="0">
                <a:pos x="0" y="161"/>
              </a:cxn>
              <a:cxn ang="0">
                <a:pos x="0" y="260"/>
              </a:cxn>
              <a:cxn ang="0">
                <a:pos x="8" y="289"/>
              </a:cxn>
              <a:cxn ang="0">
                <a:pos x="25" y="309"/>
              </a:cxn>
              <a:cxn ang="0">
                <a:pos x="59" y="318"/>
              </a:cxn>
              <a:cxn ang="0">
                <a:pos x="59" y="318"/>
              </a:cxn>
              <a:cxn ang="0">
                <a:pos x="1542" y="318"/>
              </a:cxn>
              <a:cxn ang="0">
                <a:pos x="1572" y="311"/>
              </a:cxn>
              <a:cxn ang="0">
                <a:pos x="1592" y="294"/>
              </a:cxn>
              <a:cxn ang="0">
                <a:pos x="1601" y="260"/>
              </a:cxn>
              <a:cxn ang="0">
                <a:pos x="1601" y="58"/>
              </a:cxn>
              <a:cxn ang="0">
                <a:pos x="1594" y="29"/>
              </a:cxn>
              <a:cxn ang="0">
                <a:pos x="1576" y="9"/>
              </a:cxn>
              <a:cxn ang="0">
                <a:pos x="1542" y="0"/>
              </a:cxn>
            </a:cxnLst>
            <a:rect l="0" t="0" r="r" b="b"/>
            <a:pathLst>
              <a:path w="1601" h="318">
                <a:moveTo>
                  <a:pt x="59" y="4"/>
                </a:moveTo>
                <a:cubicBezTo>
                  <a:pt x="1542" y="4"/>
                  <a:pt x="1542" y="4"/>
                  <a:pt x="1542" y="4"/>
                </a:cubicBezTo>
                <a:cubicBezTo>
                  <a:pt x="1556" y="4"/>
                  <a:pt x="1566" y="7"/>
                  <a:pt x="1574" y="12"/>
                </a:cubicBezTo>
                <a:cubicBezTo>
                  <a:pt x="1586" y="20"/>
                  <a:pt x="1591" y="31"/>
                  <a:pt x="1594" y="41"/>
                </a:cubicBezTo>
                <a:cubicBezTo>
                  <a:pt x="1596" y="46"/>
                  <a:pt x="1596" y="50"/>
                  <a:pt x="1597" y="53"/>
                </a:cubicBezTo>
                <a:cubicBezTo>
                  <a:pt x="1597" y="55"/>
                  <a:pt x="1597" y="56"/>
                  <a:pt x="1597" y="57"/>
                </a:cubicBezTo>
                <a:cubicBezTo>
                  <a:pt x="1597" y="58"/>
                  <a:pt x="1597" y="58"/>
                  <a:pt x="1597" y="58"/>
                </a:cubicBezTo>
                <a:cubicBezTo>
                  <a:pt x="1597" y="58"/>
                  <a:pt x="1597" y="58"/>
                  <a:pt x="1597" y="58"/>
                </a:cubicBezTo>
                <a:cubicBezTo>
                  <a:pt x="1597" y="260"/>
                  <a:pt x="1597" y="260"/>
                  <a:pt x="1597" y="260"/>
                </a:cubicBezTo>
                <a:cubicBezTo>
                  <a:pt x="1597" y="273"/>
                  <a:pt x="1594" y="284"/>
                  <a:pt x="1589" y="291"/>
                </a:cubicBezTo>
                <a:cubicBezTo>
                  <a:pt x="1581" y="303"/>
                  <a:pt x="1569" y="309"/>
                  <a:pt x="1560" y="311"/>
                </a:cubicBezTo>
                <a:cubicBezTo>
                  <a:pt x="1555" y="313"/>
                  <a:pt x="1551" y="314"/>
                  <a:pt x="1547" y="314"/>
                </a:cubicBezTo>
                <a:cubicBezTo>
                  <a:pt x="1546" y="314"/>
                  <a:pt x="1545" y="314"/>
                  <a:pt x="1544" y="314"/>
                </a:cubicBezTo>
                <a:cubicBezTo>
                  <a:pt x="1543" y="314"/>
                  <a:pt x="1543" y="314"/>
                  <a:pt x="1543" y="314"/>
                </a:cubicBezTo>
                <a:cubicBezTo>
                  <a:pt x="1542" y="314"/>
                  <a:pt x="1542" y="314"/>
                  <a:pt x="1542" y="314"/>
                </a:cubicBezTo>
                <a:cubicBezTo>
                  <a:pt x="59" y="314"/>
                  <a:pt x="59" y="314"/>
                  <a:pt x="59" y="314"/>
                </a:cubicBezTo>
                <a:cubicBezTo>
                  <a:pt x="45" y="314"/>
                  <a:pt x="35" y="311"/>
                  <a:pt x="27" y="306"/>
                </a:cubicBezTo>
                <a:cubicBezTo>
                  <a:pt x="16" y="298"/>
                  <a:pt x="10" y="287"/>
                  <a:pt x="7" y="277"/>
                </a:cubicBezTo>
                <a:cubicBezTo>
                  <a:pt x="6" y="272"/>
                  <a:pt x="5" y="268"/>
                  <a:pt x="5" y="265"/>
                </a:cubicBezTo>
                <a:cubicBezTo>
                  <a:pt x="5" y="263"/>
                  <a:pt x="4" y="262"/>
                  <a:pt x="4" y="261"/>
                </a:cubicBezTo>
                <a:cubicBezTo>
                  <a:pt x="4" y="261"/>
                  <a:pt x="4" y="260"/>
                  <a:pt x="4" y="260"/>
                </a:cubicBezTo>
                <a:cubicBezTo>
                  <a:pt x="4" y="260"/>
                  <a:pt x="4" y="260"/>
                  <a:pt x="4" y="260"/>
                </a:cubicBezTo>
                <a:cubicBezTo>
                  <a:pt x="4" y="58"/>
                  <a:pt x="4" y="58"/>
                  <a:pt x="4" y="58"/>
                </a:cubicBezTo>
                <a:cubicBezTo>
                  <a:pt x="4" y="45"/>
                  <a:pt x="8" y="34"/>
                  <a:pt x="13" y="27"/>
                </a:cubicBezTo>
                <a:cubicBezTo>
                  <a:pt x="20" y="15"/>
                  <a:pt x="32" y="10"/>
                  <a:pt x="42" y="7"/>
                </a:cubicBezTo>
                <a:cubicBezTo>
                  <a:pt x="46" y="5"/>
                  <a:pt x="51" y="4"/>
                  <a:pt x="54" y="4"/>
                </a:cubicBezTo>
                <a:cubicBezTo>
                  <a:pt x="56" y="4"/>
                  <a:pt x="57" y="4"/>
                  <a:pt x="58" y="4"/>
                </a:cubicBezTo>
                <a:cubicBezTo>
                  <a:pt x="58" y="4"/>
                  <a:pt x="58" y="4"/>
                  <a:pt x="59" y="4"/>
                </a:cubicBezTo>
                <a:cubicBezTo>
                  <a:pt x="59" y="4"/>
                  <a:pt x="59" y="4"/>
                  <a:pt x="59" y="4"/>
                </a:cubicBezTo>
                <a:moveTo>
                  <a:pt x="1542" y="0"/>
                </a:moveTo>
                <a:cubicBezTo>
                  <a:pt x="1542" y="0"/>
                  <a:pt x="1542" y="0"/>
                  <a:pt x="1542" y="0"/>
                </a:cubicBezTo>
                <a:cubicBezTo>
                  <a:pt x="59" y="0"/>
                  <a:pt x="59" y="0"/>
                  <a:pt x="59" y="0"/>
                </a:cubicBezTo>
                <a:cubicBezTo>
                  <a:pt x="59" y="0"/>
                  <a:pt x="44" y="0"/>
                  <a:pt x="30" y="7"/>
                </a:cubicBezTo>
                <a:cubicBezTo>
                  <a:pt x="22" y="11"/>
                  <a:pt x="15" y="16"/>
                  <a:pt x="10" y="24"/>
                </a:cubicBezTo>
                <a:cubicBezTo>
                  <a:pt x="4" y="33"/>
                  <a:pt x="0" y="44"/>
                  <a:pt x="0" y="58"/>
                </a:cubicBezTo>
                <a:cubicBezTo>
                  <a:pt x="0" y="157"/>
                  <a:pt x="0" y="157"/>
                  <a:pt x="0" y="157"/>
                </a:cubicBezTo>
                <a:cubicBezTo>
                  <a:pt x="1" y="157"/>
                  <a:pt x="1" y="157"/>
                  <a:pt x="1" y="157"/>
                </a:cubicBezTo>
                <a:cubicBezTo>
                  <a:pt x="1" y="161"/>
                  <a:pt x="1" y="161"/>
                  <a:pt x="1" y="161"/>
                </a:cubicBezTo>
                <a:cubicBezTo>
                  <a:pt x="0" y="161"/>
                  <a:pt x="0" y="161"/>
                  <a:pt x="0" y="161"/>
                </a:cubicBezTo>
                <a:cubicBezTo>
                  <a:pt x="0" y="260"/>
                  <a:pt x="0" y="260"/>
                  <a:pt x="0" y="260"/>
                </a:cubicBezTo>
                <a:cubicBezTo>
                  <a:pt x="0" y="260"/>
                  <a:pt x="0" y="274"/>
                  <a:pt x="8" y="289"/>
                </a:cubicBezTo>
                <a:cubicBezTo>
                  <a:pt x="11" y="296"/>
                  <a:pt x="17" y="304"/>
                  <a:pt x="25" y="309"/>
                </a:cubicBezTo>
                <a:cubicBezTo>
                  <a:pt x="33" y="315"/>
                  <a:pt x="44" y="318"/>
                  <a:pt x="59" y="318"/>
                </a:cubicBezTo>
                <a:cubicBezTo>
                  <a:pt x="59" y="318"/>
                  <a:pt x="59" y="318"/>
                  <a:pt x="59" y="318"/>
                </a:cubicBezTo>
                <a:cubicBezTo>
                  <a:pt x="1542" y="318"/>
                  <a:pt x="1542" y="318"/>
                  <a:pt x="1542" y="318"/>
                </a:cubicBezTo>
                <a:cubicBezTo>
                  <a:pt x="1543" y="318"/>
                  <a:pt x="1557" y="318"/>
                  <a:pt x="1572" y="311"/>
                </a:cubicBezTo>
                <a:cubicBezTo>
                  <a:pt x="1579" y="307"/>
                  <a:pt x="1586" y="302"/>
                  <a:pt x="1592" y="294"/>
                </a:cubicBezTo>
                <a:cubicBezTo>
                  <a:pt x="1597" y="285"/>
                  <a:pt x="1601" y="274"/>
                  <a:pt x="1601" y="260"/>
                </a:cubicBezTo>
                <a:cubicBezTo>
                  <a:pt x="1601" y="58"/>
                  <a:pt x="1601" y="58"/>
                  <a:pt x="1601" y="58"/>
                </a:cubicBezTo>
                <a:cubicBezTo>
                  <a:pt x="1601" y="58"/>
                  <a:pt x="1601" y="44"/>
                  <a:pt x="1594" y="29"/>
                </a:cubicBezTo>
                <a:cubicBezTo>
                  <a:pt x="1590" y="22"/>
                  <a:pt x="1585" y="14"/>
                  <a:pt x="1576" y="9"/>
                </a:cubicBezTo>
                <a:cubicBezTo>
                  <a:pt x="1568" y="3"/>
                  <a:pt x="1557" y="0"/>
                  <a:pt x="1542" y="0"/>
                </a:cubicBezTo>
              </a:path>
            </a:pathLst>
          </a:custGeom>
          <a:solidFill>
            <a:srgbClr val="39699B"/>
          </a:solidFill>
          <a:ln w="9525">
            <a:noFill/>
            <a:round/>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grpSp>
        <p:nvGrpSpPr>
          <p:cNvPr id="13" name="Group 548">
            <a:extLst>
              <a:ext uri="{FF2B5EF4-FFF2-40B4-BE49-F238E27FC236}">
                <a16:creationId xmlns:a16="http://schemas.microsoft.com/office/drawing/2014/main" id="{A6D1764E-9658-4559-B52D-AAB1D2A86359}"/>
              </a:ext>
            </a:extLst>
          </p:cNvPr>
          <p:cNvGrpSpPr/>
          <p:nvPr userDrawn="1"/>
        </p:nvGrpSpPr>
        <p:grpSpPr>
          <a:xfrm>
            <a:off x="1185914" y="3679914"/>
            <a:ext cx="531169" cy="109728"/>
            <a:chOff x="13326378" y="4953000"/>
            <a:chExt cx="1062477" cy="219456"/>
          </a:xfrm>
          <a:solidFill>
            <a:srgbClr val="39699B"/>
          </a:solidFill>
        </p:grpSpPr>
        <p:sp>
          <p:nvSpPr>
            <p:cNvPr id="14" name="Oval 549">
              <a:extLst>
                <a:ext uri="{FF2B5EF4-FFF2-40B4-BE49-F238E27FC236}">
                  <a16:creationId xmlns:a16="http://schemas.microsoft.com/office/drawing/2014/main" id="{82DFD04B-B8B9-456A-BBAB-C9E63F6A5394}"/>
                </a:ext>
              </a:extLst>
            </p:cNvPr>
            <p:cNvSpPr/>
            <p:nvPr/>
          </p:nvSpPr>
          <p:spPr>
            <a:xfrm>
              <a:off x="13326378" y="4953000"/>
              <a:ext cx="219456" cy="2194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軟正黑體" panose="020B0604030504040204" pitchFamily="34" charset="-120"/>
                <a:ea typeface="微軟正黑體" panose="020B0604030504040204" pitchFamily="34" charset="-120"/>
              </a:endParaRPr>
            </a:p>
          </p:txBody>
        </p:sp>
        <p:sp>
          <p:nvSpPr>
            <p:cNvPr id="15" name="Freeform 498">
              <a:extLst>
                <a:ext uri="{FF2B5EF4-FFF2-40B4-BE49-F238E27FC236}">
                  <a16:creationId xmlns:a16="http://schemas.microsoft.com/office/drawing/2014/main" id="{9C72E1C2-BB23-4EE7-86F9-0792EEC9C13C}"/>
                </a:ext>
              </a:extLst>
            </p:cNvPr>
            <p:cNvSpPr>
              <a:spLocks/>
            </p:cNvSpPr>
            <p:nvPr/>
          </p:nvSpPr>
          <p:spPr bwMode="auto">
            <a:xfrm>
              <a:off x="13441211" y="5052668"/>
              <a:ext cx="947644" cy="20120"/>
            </a:xfrm>
            <a:custGeom>
              <a:avLst/>
              <a:gdLst/>
              <a:ahLst/>
              <a:cxnLst>
                <a:cxn ang="0">
                  <a:pos x="471" y="0"/>
                </a:cxn>
                <a:cxn ang="0">
                  <a:pos x="52" y="0"/>
                </a:cxn>
                <a:cxn ang="0">
                  <a:pos x="0" y="0"/>
                </a:cxn>
                <a:cxn ang="0">
                  <a:pos x="0" y="10"/>
                </a:cxn>
                <a:cxn ang="0">
                  <a:pos x="52" y="10"/>
                </a:cxn>
                <a:cxn ang="0">
                  <a:pos x="471" y="10"/>
                </a:cxn>
                <a:cxn ang="0">
                  <a:pos x="471" y="0"/>
                </a:cxn>
              </a:cxnLst>
              <a:rect l="0" t="0" r="r" b="b"/>
              <a:pathLst>
                <a:path w="471" h="10">
                  <a:moveTo>
                    <a:pt x="471" y="0"/>
                  </a:moveTo>
                  <a:lnTo>
                    <a:pt x="52" y="0"/>
                  </a:lnTo>
                  <a:lnTo>
                    <a:pt x="0" y="0"/>
                  </a:lnTo>
                  <a:lnTo>
                    <a:pt x="0" y="10"/>
                  </a:lnTo>
                  <a:lnTo>
                    <a:pt x="52" y="10"/>
                  </a:lnTo>
                  <a:lnTo>
                    <a:pt x="471" y="10"/>
                  </a:lnTo>
                  <a:lnTo>
                    <a:pt x="47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grpSp>
      <p:grpSp>
        <p:nvGrpSpPr>
          <p:cNvPr id="16" name="Group 554">
            <a:extLst>
              <a:ext uri="{FF2B5EF4-FFF2-40B4-BE49-F238E27FC236}">
                <a16:creationId xmlns:a16="http://schemas.microsoft.com/office/drawing/2014/main" id="{25B7FDE5-ED2B-40FD-A5F7-F1169C14BD7F}"/>
              </a:ext>
            </a:extLst>
          </p:cNvPr>
          <p:cNvGrpSpPr/>
          <p:nvPr userDrawn="1"/>
        </p:nvGrpSpPr>
        <p:grpSpPr>
          <a:xfrm>
            <a:off x="1185914" y="4832116"/>
            <a:ext cx="531169" cy="109728"/>
            <a:chOff x="13326378" y="4953000"/>
            <a:chExt cx="1062477" cy="219456"/>
          </a:xfrm>
          <a:solidFill>
            <a:srgbClr val="39699B"/>
          </a:solidFill>
        </p:grpSpPr>
        <p:sp>
          <p:nvSpPr>
            <p:cNvPr id="17" name="Oval 555">
              <a:extLst>
                <a:ext uri="{FF2B5EF4-FFF2-40B4-BE49-F238E27FC236}">
                  <a16:creationId xmlns:a16="http://schemas.microsoft.com/office/drawing/2014/main" id="{48DFFFAA-2466-45F1-863B-10D348690123}"/>
                </a:ext>
              </a:extLst>
            </p:cNvPr>
            <p:cNvSpPr/>
            <p:nvPr/>
          </p:nvSpPr>
          <p:spPr>
            <a:xfrm>
              <a:off x="13326378" y="4953000"/>
              <a:ext cx="219456" cy="2194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軟正黑體" panose="020B0604030504040204" pitchFamily="34" charset="-120"/>
                <a:ea typeface="微軟正黑體" panose="020B0604030504040204" pitchFamily="34" charset="-120"/>
              </a:endParaRPr>
            </a:p>
          </p:txBody>
        </p:sp>
        <p:sp>
          <p:nvSpPr>
            <p:cNvPr id="18" name="Freeform 498">
              <a:extLst>
                <a:ext uri="{FF2B5EF4-FFF2-40B4-BE49-F238E27FC236}">
                  <a16:creationId xmlns:a16="http://schemas.microsoft.com/office/drawing/2014/main" id="{0CADC1AC-23F7-4617-AC8E-B8F612400911}"/>
                </a:ext>
              </a:extLst>
            </p:cNvPr>
            <p:cNvSpPr>
              <a:spLocks/>
            </p:cNvSpPr>
            <p:nvPr/>
          </p:nvSpPr>
          <p:spPr bwMode="auto">
            <a:xfrm>
              <a:off x="13441211" y="5052668"/>
              <a:ext cx="947644" cy="20120"/>
            </a:xfrm>
            <a:custGeom>
              <a:avLst/>
              <a:gdLst/>
              <a:ahLst/>
              <a:cxnLst>
                <a:cxn ang="0">
                  <a:pos x="471" y="0"/>
                </a:cxn>
                <a:cxn ang="0">
                  <a:pos x="52" y="0"/>
                </a:cxn>
                <a:cxn ang="0">
                  <a:pos x="0" y="0"/>
                </a:cxn>
                <a:cxn ang="0">
                  <a:pos x="0" y="10"/>
                </a:cxn>
                <a:cxn ang="0">
                  <a:pos x="52" y="10"/>
                </a:cxn>
                <a:cxn ang="0">
                  <a:pos x="471" y="10"/>
                </a:cxn>
                <a:cxn ang="0">
                  <a:pos x="471" y="0"/>
                </a:cxn>
              </a:cxnLst>
              <a:rect l="0" t="0" r="r" b="b"/>
              <a:pathLst>
                <a:path w="471" h="10">
                  <a:moveTo>
                    <a:pt x="471" y="0"/>
                  </a:moveTo>
                  <a:lnTo>
                    <a:pt x="52" y="0"/>
                  </a:lnTo>
                  <a:lnTo>
                    <a:pt x="0" y="0"/>
                  </a:lnTo>
                  <a:lnTo>
                    <a:pt x="0" y="10"/>
                  </a:lnTo>
                  <a:lnTo>
                    <a:pt x="52" y="10"/>
                  </a:lnTo>
                  <a:lnTo>
                    <a:pt x="471" y="10"/>
                  </a:lnTo>
                  <a:lnTo>
                    <a:pt x="47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grpSp>
      <p:sp>
        <p:nvSpPr>
          <p:cNvPr id="20" name="Rectangle 469">
            <a:extLst>
              <a:ext uri="{FF2B5EF4-FFF2-40B4-BE49-F238E27FC236}">
                <a16:creationId xmlns:a16="http://schemas.microsoft.com/office/drawing/2014/main" id="{394C9B85-813E-40B3-ABE6-00CC4DA25ACE}"/>
              </a:ext>
            </a:extLst>
          </p:cNvPr>
          <p:cNvSpPr>
            <a:spLocks noChangeArrowheads="1"/>
          </p:cNvSpPr>
          <p:nvPr userDrawn="1"/>
        </p:nvSpPr>
        <p:spPr bwMode="auto">
          <a:xfrm>
            <a:off x="2986477" y="2328242"/>
            <a:ext cx="10059" cy="574422"/>
          </a:xfrm>
          <a:prstGeom prst="rect">
            <a:avLst/>
          </a:prstGeom>
          <a:solidFill>
            <a:srgbClr val="39699B"/>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21" name="Rectangle 496">
            <a:extLst>
              <a:ext uri="{FF2B5EF4-FFF2-40B4-BE49-F238E27FC236}">
                <a16:creationId xmlns:a16="http://schemas.microsoft.com/office/drawing/2014/main" id="{8974F88F-FEF4-4931-AF7E-2AAEDE54BE63}"/>
              </a:ext>
            </a:extLst>
          </p:cNvPr>
          <p:cNvSpPr>
            <a:spLocks noChangeArrowheads="1"/>
          </p:cNvSpPr>
          <p:nvPr userDrawn="1"/>
        </p:nvSpPr>
        <p:spPr bwMode="auto">
          <a:xfrm>
            <a:off x="2986477" y="3465012"/>
            <a:ext cx="10059" cy="574422"/>
          </a:xfrm>
          <a:prstGeom prst="rect">
            <a:avLst/>
          </a:prstGeom>
          <a:solidFill>
            <a:srgbClr val="FAFBFB"/>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22" name="Rectangle 529">
            <a:extLst>
              <a:ext uri="{FF2B5EF4-FFF2-40B4-BE49-F238E27FC236}">
                <a16:creationId xmlns:a16="http://schemas.microsoft.com/office/drawing/2014/main" id="{7236FD8E-AD4F-4C09-93D6-E3960D49E592}"/>
              </a:ext>
            </a:extLst>
          </p:cNvPr>
          <p:cNvSpPr>
            <a:spLocks noChangeArrowheads="1"/>
          </p:cNvSpPr>
          <p:nvPr userDrawn="1"/>
        </p:nvSpPr>
        <p:spPr bwMode="auto">
          <a:xfrm>
            <a:off x="2986477" y="4598763"/>
            <a:ext cx="10059" cy="577439"/>
          </a:xfrm>
          <a:prstGeom prst="rect">
            <a:avLst/>
          </a:prstGeom>
          <a:solidFill>
            <a:srgbClr val="39699B"/>
          </a:solidFill>
          <a:ln w="9525">
            <a:noFill/>
            <a:miter lim="800000"/>
            <a:headEnd/>
            <a:tailEnd/>
          </a:ln>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grpSp>
        <p:nvGrpSpPr>
          <p:cNvPr id="23" name="Group 28">
            <a:extLst>
              <a:ext uri="{FF2B5EF4-FFF2-40B4-BE49-F238E27FC236}">
                <a16:creationId xmlns:a16="http://schemas.microsoft.com/office/drawing/2014/main" id="{0163B631-6A63-4473-AFEB-FEA2D63460B4}"/>
              </a:ext>
            </a:extLst>
          </p:cNvPr>
          <p:cNvGrpSpPr/>
          <p:nvPr userDrawn="1"/>
        </p:nvGrpSpPr>
        <p:grpSpPr>
          <a:xfrm>
            <a:off x="1185914" y="2561594"/>
            <a:ext cx="531169" cy="109728"/>
            <a:chOff x="13326378" y="4953000"/>
            <a:chExt cx="1062477" cy="219456"/>
          </a:xfrm>
          <a:solidFill>
            <a:srgbClr val="39699B"/>
          </a:solidFill>
        </p:grpSpPr>
        <p:sp>
          <p:nvSpPr>
            <p:cNvPr id="24" name="Oval 29">
              <a:extLst>
                <a:ext uri="{FF2B5EF4-FFF2-40B4-BE49-F238E27FC236}">
                  <a16:creationId xmlns:a16="http://schemas.microsoft.com/office/drawing/2014/main" id="{A81C2A5B-8C02-489F-A251-DEB01DE218CD}"/>
                </a:ext>
              </a:extLst>
            </p:cNvPr>
            <p:cNvSpPr/>
            <p:nvPr/>
          </p:nvSpPr>
          <p:spPr>
            <a:xfrm>
              <a:off x="13326378" y="4953000"/>
              <a:ext cx="219456" cy="2194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軟正黑體" panose="020B0604030504040204" pitchFamily="34" charset="-120"/>
                <a:ea typeface="微軟正黑體" panose="020B0604030504040204" pitchFamily="34" charset="-120"/>
              </a:endParaRPr>
            </a:p>
          </p:txBody>
        </p:sp>
        <p:sp>
          <p:nvSpPr>
            <p:cNvPr id="25" name="Freeform 498">
              <a:extLst>
                <a:ext uri="{FF2B5EF4-FFF2-40B4-BE49-F238E27FC236}">
                  <a16:creationId xmlns:a16="http://schemas.microsoft.com/office/drawing/2014/main" id="{26B62D3D-B5EF-43EA-B719-F801E0889B51}"/>
                </a:ext>
              </a:extLst>
            </p:cNvPr>
            <p:cNvSpPr>
              <a:spLocks/>
            </p:cNvSpPr>
            <p:nvPr/>
          </p:nvSpPr>
          <p:spPr bwMode="auto">
            <a:xfrm>
              <a:off x="13441211" y="5052668"/>
              <a:ext cx="947644" cy="20120"/>
            </a:xfrm>
            <a:custGeom>
              <a:avLst/>
              <a:gdLst/>
              <a:ahLst/>
              <a:cxnLst>
                <a:cxn ang="0">
                  <a:pos x="471" y="0"/>
                </a:cxn>
                <a:cxn ang="0">
                  <a:pos x="52" y="0"/>
                </a:cxn>
                <a:cxn ang="0">
                  <a:pos x="0" y="0"/>
                </a:cxn>
                <a:cxn ang="0">
                  <a:pos x="0" y="10"/>
                </a:cxn>
                <a:cxn ang="0">
                  <a:pos x="52" y="10"/>
                </a:cxn>
                <a:cxn ang="0">
                  <a:pos x="471" y="10"/>
                </a:cxn>
                <a:cxn ang="0">
                  <a:pos x="471" y="0"/>
                </a:cxn>
              </a:cxnLst>
              <a:rect l="0" t="0" r="r" b="b"/>
              <a:pathLst>
                <a:path w="471" h="10">
                  <a:moveTo>
                    <a:pt x="471" y="0"/>
                  </a:moveTo>
                  <a:lnTo>
                    <a:pt x="52" y="0"/>
                  </a:lnTo>
                  <a:lnTo>
                    <a:pt x="0" y="0"/>
                  </a:lnTo>
                  <a:lnTo>
                    <a:pt x="0" y="10"/>
                  </a:lnTo>
                  <a:lnTo>
                    <a:pt x="52" y="10"/>
                  </a:lnTo>
                  <a:lnTo>
                    <a:pt x="471" y="10"/>
                  </a:lnTo>
                  <a:lnTo>
                    <a:pt x="47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grpSp>
      <p:pic>
        <p:nvPicPr>
          <p:cNvPr id="31" name="Picture 10">
            <a:extLst>
              <a:ext uri="{FF2B5EF4-FFF2-40B4-BE49-F238E27FC236}">
                <a16:creationId xmlns:a16="http://schemas.microsoft.com/office/drawing/2014/main" id="{0163A16F-3217-4C4C-A1A1-FDB5182682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1" y="1905000"/>
            <a:ext cx="5514350" cy="4468026"/>
          </a:xfrm>
          <a:prstGeom prst="rect">
            <a:avLst/>
          </a:prstGeom>
        </p:spPr>
      </p:pic>
      <p:sp>
        <p:nvSpPr>
          <p:cNvPr id="40" name="標題 23">
            <a:extLst>
              <a:ext uri="{FF2B5EF4-FFF2-40B4-BE49-F238E27FC236}">
                <a16:creationId xmlns:a16="http://schemas.microsoft.com/office/drawing/2014/main" id="{C8CCB7EA-730D-44EB-97CD-3E120F69B787}"/>
              </a:ext>
            </a:extLst>
          </p:cNvPr>
          <p:cNvSpPr>
            <a:spLocks noGrp="1"/>
          </p:cNvSpPr>
          <p:nvPr>
            <p:ph type="title"/>
          </p:nvPr>
        </p:nvSpPr>
        <p:spPr>
          <a:xfrm>
            <a:off x="2290819" y="650961"/>
            <a:ext cx="4361411" cy="589186"/>
          </a:xfrm>
          <a:noFill/>
        </p:spPr>
        <p:txBody>
          <a:bodyPr wrap="square" anchor="ctr">
            <a:spAutoFit/>
          </a:bodyPr>
          <a:lstStyle>
            <a:lvl1pPr>
              <a:defRPr kumimoji="0" lang="zh-TW" altLang="en-US" sz="2400" b="1" i="0" u="none" strike="noStrike" cap="none" spc="150" normalizeH="0" baseline="0" dirty="0">
                <a:ln>
                  <a:noFill/>
                </a:ln>
                <a:solidFill>
                  <a:srgbClr val="39699B"/>
                </a:solidFill>
                <a:effectLst>
                  <a:outerShdw blurRad="38100" dist="38100" dir="2700000" algn="tl">
                    <a:srgbClr val="000000">
                      <a:alpha val="43137"/>
                    </a:srgbClr>
                  </a:outerShdw>
                </a:effectLst>
                <a:uLnTx/>
                <a:uFillTx/>
                <a:cs typeface="Levenim MT" pitchFamily="2" charset="-79"/>
              </a:defRPr>
            </a:lvl1pPr>
          </a:lstStyle>
          <a:p>
            <a:pPr marL="408158" marR="0" lvl="0" indent="-408158" algn="ctr" defTabSz="1088421" fontAlgn="auto">
              <a:lnSpc>
                <a:spcPct val="100000"/>
              </a:lnSpc>
              <a:spcBef>
                <a:spcPct val="20000"/>
              </a:spcBef>
              <a:spcAft>
                <a:spcPts val="0"/>
              </a:spcAft>
              <a:buClrTx/>
              <a:buSzTx/>
              <a:buFontTx/>
              <a:tabLst/>
            </a:pPr>
            <a:r>
              <a:rPr lang="zh-TW" altLang="en-US"/>
              <a:t>按一下以編輯母片標題樣式</a:t>
            </a:r>
          </a:p>
        </p:txBody>
      </p:sp>
      <p:sp>
        <p:nvSpPr>
          <p:cNvPr id="41" name="文字版面配置區 25">
            <a:extLst>
              <a:ext uri="{FF2B5EF4-FFF2-40B4-BE49-F238E27FC236}">
                <a16:creationId xmlns:a16="http://schemas.microsoft.com/office/drawing/2014/main" id="{8498C2D6-ABEA-4D7B-92E0-3925CE3346C5}"/>
              </a:ext>
            </a:extLst>
          </p:cNvPr>
          <p:cNvSpPr>
            <a:spLocks noGrp="1"/>
          </p:cNvSpPr>
          <p:nvPr>
            <p:ph type="body" sz="quarter" idx="13" hasCustomPrompt="1"/>
          </p:nvPr>
        </p:nvSpPr>
        <p:spPr>
          <a:xfrm>
            <a:off x="3606307" y="1275864"/>
            <a:ext cx="1730433" cy="468313"/>
          </a:xfrm>
        </p:spPr>
        <p:txBody>
          <a:bodyPr/>
          <a:lstStyle>
            <a:lvl1pPr marL="0" marR="0" indent="0" algn="l" defTabSz="457109" rtl="0" eaLnBrk="1" fontAlgn="auto" latinLnBrk="0" hangingPunct="1">
              <a:lnSpc>
                <a:spcPct val="90000"/>
              </a:lnSpc>
              <a:spcBef>
                <a:spcPts val="500"/>
              </a:spcBef>
              <a:spcAft>
                <a:spcPts val="0"/>
              </a:spcAft>
              <a:buClrTx/>
              <a:buSzTx/>
              <a:buFont typeface="Arial" panose="020B0604020202020204" pitchFamily="34" charset="0"/>
              <a:buNone/>
              <a:tabLst/>
              <a:defRPr/>
            </a:lvl1pPr>
          </a:lstStyle>
          <a:p>
            <a:pPr marL="0" marR="0" lvl="0" indent="0" algn="l" defTabSz="457109"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a:ln>
                  <a:noFill/>
                </a:ln>
                <a:solidFill>
                  <a:srgbClr val="39699B"/>
                </a:solidFill>
                <a:effectLst/>
                <a:uLnTx/>
                <a:uFillTx/>
                <a:latin typeface="微軟正黑體" panose="020B0604030504040204" pitchFamily="34" charset="-120"/>
                <a:ea typeface="微軟正黑體" panose="020B0604030504040204" pitchFamily="34" charset="-120"/>
                <a:cs typeface="Levenim MT" pitchFamily="2" charset="-79"/>
              </a:rPr>
              <a:t>按此插入副標題</a:t>
            </a:r>
          </a:p>
        </p:txBody>
      </p:sp>
      <p:sp>
        <p:nvSpPr>
          <p:cNvPr id="3" name="文字版面配置區 2">
            <a:extLst>
              <a:ext uri="{FF2B5EF4-FFF2-40B4-BE49-F238E27FC236}">
                <a16:creationId xmlns:a16="http://schemas.microsoft.com/office/drawing/2014/main" id="{23734114-3323-40CA-A37F-430938E57124}"/>
              </a:ext>
            </a:extLst>
          </p:cNvPr>
          <p:cNvSpPr>
            <a:spLocks noGrp="1"/>
          </p:cNvSpPr>
          <p:nvPr>
            <p:ph type="body" sz="quarter" idx="14" hasCustomPrompt="1"/>
          </p:nvPr>
        </p:nvSpPr>
        <p:spPr>
          <a:xfrm>
            <a:off x="2952357" y="2290628"/>
            <a:ext cx="2462212" cy="712787"/>
          </a:xfrm>
        </p:spPr>
        <p:txBody>
          <a:bodyPr/>
          <a:lstStyle>
            <a:lvl1pPr marL="0" indent="0">
              <a:buNone/>
              <a:defRPr/>
            </a:lvl1pPr>
          </a:lstStyle>
          <a:p>
            <a:pPr lvl="0"/>
            <a:r>
              <a:rPr lang="zh-TW" altLang="en-US"/>
              <a:t>新增內容</a:t>
            </a:r>
          </a:p>
        </p:txBody>
      </p:sp>
      <p:sp>
        <p:nvSpPr>
          <p:cNvPr id="42" name="文字版面配置區 2">
            <a:extLst>
              <a:ext uri="{FF2B5EF4-FFF2-40B4-BE49-F238E27FC236}">
                <a16:creationId xmlns:a16="http://schemas.microsoft.com/office/drawing/2014/main" id="{ED3F8076-0AFB-42A7-AE1E-6C95DDF4BCB3}"/>
              </a:ext>
            </a:extLst>
          </p:cNvPr>
          <p:cNvSpPr>
            <a:spLocks noGrp="1"/>
          </p:cNvSpPr>
          <p:nvPr>
            <p:ph type="body" sz="quarter" idx="15" hasCustomPrompt="1"/>
          </p:nvPr>
        </p:nvSpPr>
        <p:spPr>
          <a:xfrm>
            <a:off x="1779592" y="2408213"/>
            <a:ext cx="2462212" cy="712787"/>
          </a:xfrm>
        </p:spPr>
        <p:txBody>
          <a:bodyPr/>
          <a:lstStyle>
            <a:lvl1pPr marL="0" indent="0">
              <a:buNone/>
              <a:defRPr/>
            </a:lvl1pPr>
          </a:lstStyle>
          <a:p>
            <a:pPr lvl="0"/>
            <a:r>
              <a:rPr lang="zh-TW" altLang="en-US"/>
              <a:t>新增內容</a:t>
            </a:r>
          </a:p>
        </p:txBody>
      </p:sp>
      <p:sp>
        <p:nvSpPr>
          <p:cNvPr id="43" name="文字版面配置區 2">
            <a:extLst>
              <a:ext uri="{FF2B5EF4-FFF2-40B4-BE49-F238E27FC236}">
                <a16:creationId xmlns:a16="http://schemas.microsoft.com/office/drawing/2014/main" id="{B7B66F42-4A02-42DF-BF53-FC4F3F829393}"/>
              </a:ext>
            </a:extLst>
          </p:cNvPr>
          <p:cNvSpPr>
            <a:spLocks noGrp="1"/>
          </p:cNvSpPr>
          <p:nvPr>
            <p:ph type="body" sz="quarter" idx="16" hasCustomPrompt="1"/>
          </p:nvPr>
        </p:nvSpPr>
        <p:spPr>
          <a:xfrm>
            <a:off x="2927388" y="4585450"/>
            <a:ext cx="2462212" cy="712787"/>
          </a:xfrm>
        </p:spPr>
        <p:txBody>
          <a:bodyPr/>
          <a:lstStyle>
            <a:lvl1pPr marL="0" indent="0">
              <a:buNone/>
              <a:defRPr/>
            </a:lvl1pPr>
          </a:lstStyle>
          <a:p>
            <a:pPr lvl="0"/>
            <a:r>
              <a:rPr lang="zh-TW" altLang="en-US"/>
              <a:t>新增內容</a:t>
            </a:r>
          </a:p>
        </p:txBody>
      </p:sp>
      <p:sp>
        <p:nvSpPr>
          <p:cNvPr id="44" name="文字版面配置區 2">
            <a:extLst>
              <a:ext uri="{FF2B5EF4-FFF2-40B4-BE49-F238E27FC236}">
                <a16:creationId xmlns:a16="http://schemas.microsoft.com/office/drawing/2014/main" id="{268B0F6E-E6AB-4E25-B4F9-EB8D7755F085}"/>
              </a:ext>
            </a:extLst>
          </p:cNvPr>
          <p:cNvSpPr>
            <a:spLocks noGrp="1"/>
          </p:cNvSpPr>
          <p:nvPr>
            <p:ph type="body" sz="quarter" idx="17" hasCustomPrompt="1"/>
          </p:nvPr>
        </p:nvSpPr>
        <p:spPr>
          <a:xfrm>
            <a:off x="1742576" y="4682796"/>
            <a:ext cx="2462212" cy="712787"/>
          </a:xfrm>
        </p:spPr>
        <p:txBody>
          <a:bodyPr/>
          <a:lstStyle>
            <a:lvl1pPr marL="0" indent="0">
              <a:buNone/>
              <a:defRPr/>
            </a:lvl1pPr>
          </a:lstStyle>
          <a:p>
            <a:pPr lvl="0"/>
            <a:r>
              <a:rPr lang="zh-TW" altLang="en-US"/>
              <a:t>新增內容</a:t>
            </a:r>
          </a:p>
        </p:txBody>
      </p:sp>
      <p:sp>
        <p:nvSpPr>
          <p:cNvPr id="45" name="文字版面配置區 2">
            <a:extLst>
              <a:ext uri="{FF2B5EF4-FFF2-40B4-BE49-F238E27FC236}">
                <a16:creationId xmlns:a16="http://schemas.microsoft.com/office/drawing/2014/main" id="{C642EF97-BA91-435F-BEDE-809345059E91}"/>
              </a:ext>
            </a:extLst>
          </p:cNvPr>
          <p:cNvSpPr>
            <a:spLocks noGrp="1"/>
          </p:cNvSpPr>
          <p:nvPr>
            <p:ph type="body" sz="quarter" idx="18" hasCustomPrompt="1"/>
          </p:nvPr>
        </p:nvSpPr>
        <p:spPr>
          <a:xfrm>
            <a:off x="1742576" y="3543181"/>
            <a:ext cx="2462212" cy="712787"/>
          </a:xfrm>
        </p:spPr>
        <p:txBody>
          <a:bodyPr/>
          <a:lstStyle>
            <a:lvl1pPr marL="0" indent="0">
              <a:buNone/>
              <a:defRPr>
                <a:solidFill>
                  <a:schemeClr val="bg1"/>
                </a:solidFill>
              </a:defRPr>
            </a:lvl1pPr>
          </a:lstStyle>
          <a:p>
            <a:pPr lvl="0"/>
            <a:r>
              <a:rPr lang="zh-TW" altLang="en-US"/>
              <a:t>新增內容</a:t>
            </a:r>
          </a:p>
        </p:txBody>
      </p:sp>
      <p:sp>
        <p:nvSpPr>
          <p:cNvPr id="46" name="文字版面配置區 2">
            <a:extLst>
              <a:ext uri="{FF2B5EF4-FFF2-40B4-BE49-F238E27FC236}">
                <a16:creationId xmlns:a16="http://schemas.microsoft.com/office/drawing/2014/main" id="{13CDDC8A-8DD2-40C7-A6CD-60C254DBE653}"/>
              </a:ext>
            </a:extLst>
          </p:cNvPr>
          <p:cNvSpPr>
            <a:spLocks noGrp="1"/>
          </p:cNvSpPr>
          <p:nvPr>
            <p:ph type="body" sz="quarter" idx="19" hasCustomPrompt="1"/>
          </p:nvPr>
        </p:nvSpPr>
        <p:spPr>
          <a:xfrm>
            <a:off x="2952357" y="3461941"/>
            <a:ext cx="2462212" cy="712787"/>
          </a:xfrm>
        </p:spPr>
        <p:txBody>
          <a:bodyPr/>
          <a:lstStyle>
            <a:lvl1pPr marL="0" indent="0">
              <a:buNone/>
              <a:defRPr>
                <a:solidFill>
                  <a:schemeClr val="bg1"/>
                </a:solidFill>
              </a:defRPr>
            </a:lvl1pPr>
          </a:lstStyle>
          <a:p>
            <a:pPr lvl="0"/>
            <a:r>
              <a:rPr lang="zh-TW" altLang="en-US"/>
              <a:t>新增內容</a:t>
            </a:r>
          </a:p>
        </p:txBody>
      </p:sp>
      <p:sp>
        <p:nvSpPr>
          <p:cNvPr id="5" name="圖片版面配置區 4">
            <a:extLst>
              <a:ext uri="{FF2B5EF4-FFF2-40B4-BE49-F238E27FC236}">
                <a16:creationId xmlns:a16="http://schemas.microsoft.com/office/drawing/2014/main" id="{3AB8BBD2-1A8F-489D-AD37-9E299518020F}"/>
              </a:ext>
            </a:extLst>
          </p:cNvPr>
          <p:cNvSpPr>
            <a:spLocks noGrp="1"/>
          </p:cNvSpPr>
          <p:nvPr>
            <p:ph type="pic" sz="quarter" idx="20" hasCustomPrompt="1"/>
          </p:nvPr>
        </p:nvSpPr>
        <p:spPr>
          <a:xfrm>
            <a:off x="6384925" y="2219325"/>
            <a:ext cx="4937125" cy="2754313"/>
          </a:xfrm>
        </p:spPr>
        <p:txBody>
          <a:bodyPr/>
          <a:lstStyle>
            <a:lvl1pPr marL="0" indent="0">
              <a:buNone/>
              <a:defRPr>
                <a:solidFill>
                  <a:schemeClr val="bg1"/>
                </a:solidFill>
              </a:defRPr>
            </a:lvl1pPr>
          </a:lstStyle>
          <a:p>
            <a:r>
              <a:rPr lang="zh-TW" altLang="en-US"/>
              <a:t>按此新增圖片</a:t>
            </a:r>
          </a:p>
        </p:txBody>
      </p:sp>
      <p:sp>
        <p:nvSpPr>
          <p:cNvPr id="32" name="Text Placeholder 7">
            <a:extLst>
              <a:ext uri="{FF2B5EF4-FFF2-40B4-BE49-F238E27FC236}">
                <a16:creationId xmlns:a16="http://schemas.microsoft.com/office/drawing/2014/main" id="{CC108A3D-B507-4E42-A7BA-9E3D4C3DD612}"/>
              </a:ext>
            </a:extLst>
          </p:cNvPr>
          <p:cNvSpPr txBox="1">
            <a:spLocks/>
          </p:cNvSpPr>
          <p:nvPr userDrawn="1"/>
        </p:nvSpPr>
        <p:spPr>
          <a:xfrm>
            <a:off x="6652230" y="260751"/>
            <a:ext cx="5214460" cy="571500"/>
          </a:xfrm>
          <a:prstGeom prst="rect">
            <a:avLst/>
          </a:prstGeom>
          <a:effectLst>
            <a:outerShdw blurRad="50800" dist="38100" dir="2700000" algn="tl" rotWithShape="0">
              <a:prstClr val="black">
                <a:alpha val="40000"/>
              </a:prstClr>
            </a:outerShdw>
          </a:effectLst>
        </p:spPr>
        <p:txBody>
          <a:bodyPr/>
          <a:lstStyle/>
          <a:p>
            <a:pPr lvl="0" algn="just"/>
            <a:r>
              <a:rPr lang="zh-TW" altLang="en-US" sz="3299" b="1">
                <a:solidFill>
                  <a:schemeClr val="tx1"/>
                </a:solidFill>
                <a:latin typeface="微軟正黑體" panose="020B0604030504040204" pitchFamily="34" charset="-120"/>
                <a:ea typeface="微軟正黑體" panose="020B0604030504040204" pitchFamily="34" charset="-120"/>
                <a:cs typeface="Levenim MT" pitchFamily="2" charset="-79"/>
              </a:rPr>
              <a:t>多媒體數據分析與應用報告</a:t>
            </a:r>
            <a:endParaRPr lang="en-US" sz="3299" b="1">
              <a:solidFill>
                <a:schemeClr val="tx1"/>
              </a:solidFill>
              <a:latin typeface="微軟正黑體" panose="020B0604030504040204" pitchFamily="34" charset="-120"/>
              <a:ea typeface="微軟正黑體" panose="020B0604030504040204" pitchFamily="34" charset="-120"/>
              <a:cs typeface="Levenim MT" pitchFamily="2" charset="-79"/>
            </a:endParaRPr>
          </a:p>
        </p:txBody>
      </p:sp>
      <p:sp>
        <p:nvSpPr>
          <p:cNvPr id="34" name="Freeform 311">
            <a:extLst>
              <a:ext uri="{FF2B5EF4-FFF2-40B4-BE49-F238E27FC236}">
                <a16:creationId xmlns:a16="http://schemas.microsoft.com/office/drawing/2014/main" id="{B9306898-BB97-4F9B-BA88-EF2416477CBA}"/>
              </a:ext>
            </a:extLst>
          </p:cNvPr>
          <p:cNvSpPr/>
          <p:nvPr userDrawn="1"/>
        </p:nvSpPr>
        <p:spPr>
          <a:xfrm>
            <a:off x="6056524" y="323770"/>
            <a:ext cx="540792" cy="468550"/>
          </a:xfrm>
          <a:custGeom>
            <a:avLst/>
            <a:gdLst/>
            <a:ahLst/>
            <a:cxnLst/>
            <a:rect l="l" t="t" r="r" b="b"/>
            <a:pathLst>
              <a:path w="540884" h="468766">
                <a:moveTo>
                  <a:pt x="45073" y="0"/>
                </a:moveTo>
                <a:lnTo>
                  <a:pt x="495810" y="0"/>
                </a:lnTo>
                <a:cubicBezTo>
                  <a:pt x="508206" y="0"/>
                  <a:pt x="518816" y="4413"/>
                  <a:pt x="527643" y="13241"/>
                </a:cubicBezTo>
                <a:cubicBezTo>
                  <a:pt x="536471" y="22067"/>
                  <a:pt x="540884" y="32678"/>
                  <a:pt x="540884" y="45074"/>
                </a:cubicBezTo>
                <a:lnTo>
                  <a:pt x="540884" y="351575"/>
                </a:lnTo>
                <a:cubicBezTo>
                  <a:pt x="540884" y="363970"/>
                  <a:pt x="536471" y="374581"/>
                  <a:pt x="527643" y="383408"/>
                </a:cubicBezTo>
                <a:cubicBezTo>
                  <a:pt x="518816" y="392235"/>
                  <a:pt x="508206" y="396648"/>
                  <a:pt x="495810" y="396648"/>
                </a:cubicBezTo>
                <a:lnTo>
                  <a:pt x="342560" y="396648"/>
                </a:lnTo>
                <a:cubicBezTo>
                  <a:pt x="342560" y="403597"/>
                  <a:pt x="344062" y="410875"/>
                  <a:pt x="347067" y="418481"/>
                </a:cubicBezTo>
                <a:cubicBezTo>
                  <a:pt x="350072" y="426087"/>
                  <a:pt x="353077" y="432754"/>
                  <a:pt x="356082" y="438482"/>
                </a:cubicBezTo>
                <a:cubicBezTo>
                  <a:pt x="359087" y="444210"/>
                  <a:pt x="360589" y="448295"/>
                  <a:pt x="360589" y="450737"/>
                </a:cubicBezTo>
                <a:cubicBezTo>
                  <a:pt x="360589" y="455620"/>
                  <a:pt x="358805" y="459845"/>
                  <a:pt x="355236" y="463414"/>
                </a:cubicBezTo>
                <a:cubicBezTo>
                  <a:pt x="351668" y="466982"/>
                  <a:pt x="347443" y="468766"/>
                  <a:pt x="342560" y="468766"/>
                </a:cubicBezTo>
                <a:lnTo>
                  <a:pt x="198324" y="468766"/>
                </a:lnTo>
                <a:cubicBezTo>
                  <a:pt x="193441" y="468766"/>
                  <a:pt x="189215" y="466982"/>
                  <a:pt x="185647" y="463414"/>
                </a:cubicBezTo>
                <a:cubicBezTo>
                  <a:pt x="182079" y="459845"/>
                  <a:pt x="180294" y="455620"/>
                  <a:pt x="180294" y="450737"/>
                </a:cubicBezTo>
                <a:cubicBezTo>
                  <a:pt x="180294" y="448107"/>
                  <a:pt x="181797" y="443976"/>
                  <a:pt x="184802" y="438342"/>
                </a:cubicBezTo>
                <a:cubicBezTo>
                  <a:pt x="187807" y="432707"/>
                  <a:pt x="190812" y="426134"/>
                  <a:pt x="193817" y="418622"/>
                </a:cubicBezTo>
                <a:cubicBezTo>
                  <a:pt x="196822" y="411110"/>
                  <a:pt x="198324" y="403785"/>
                  <a:pt x="198324" y="396648"/>
                </a:cubicBezTo>
                <a:lnTo>
                  <a:pt x="45073" y="396648"/>
                </a:lnTo>
                <a:cubicBezTo>
                  <a:pt x="32678" y="396648"/>
                  <a:pt x="22067" y="392235"/>
                  <a:pt x="13240" y="383408"/>
                </a:cubicBezTo>
                <a:cubicBezTo>
                  <a:pt x="4413" y="374581"/>
                  <a:pt x="0" y="363970"/>
                  <a:pt x="0" y="351575"/>
                </a:cubicBezTo>
                <a:lnTo>
                  <a:pt x="0" y="45074"/>
                </a:lnTo>
                <a:cubicBezTo>
                  <a:pt x="0" y="32678"/>
                  <a:pt x="4413" y="22067"/>
                  <a:pt x="13240" y="13241"/>
                </a:cubicBezTo>
                <a:cubicBezTo>
                  <a:pt x="22067" y="4413"/>
                  <a:pt x="32678" y="0"/>
                  <a:pt x="45073" y="0"/>
                </a:cubicBezTo>
                <a:close/>
                <a:moveTo>
                  <a:pt x="45073" y="36059"/>
                </a:moveTo>
                <a:cubicBezTo>
                  <a:pt x="42632" y="36059"/>
                  <a:pt x="40519" y="36951"/>
                  <a:pt x="38735" y="38735"/>
                </a:cubicBezTo>
                <a:cubicBezTo>
                  <a:pt x="36951" y="40519"/>
                  <a:pt x="36059" y="42632"/>
                  <a:pt x="36059" y="45074"/>
                </a:cubicBezTo>
                <a:lnTo>
                  <a:pt x="36059" y="279457"/>
                </a:lnTo>
                <a:cubicBezTo>
                  <a:pt x="36059" y="281898"/>
                  <a:pt x="36951" y="284011"/>
                  <a:pt x="38735" y="285795"/>
                </a:cubicBezTo>
                <a:cubicBezTo>
                  <a:pt x="40519" y="287579"/>
                  <a:pt x="42632" y="288471"/>
                  <a:pt x="45073" y="288471"/>
                </a:cubicBezTo>
                <a:lnTo>
                  <a:pt x="495810" y="288471"/>
                </a:lnTo>
                <a:cubicBezTo>
                  <a:pt x="498251" y="288471"/>
                  <a:pt x="500364" y="287579"/>
                  <a:pt x="502148" y="285795"/>
                </a:cubicBezTo>
                <a:cubicBezTo>
                  <a:pt x="503933" y="284011"/>
                  <a:pt x="504825" y="281898"/>
                  <a:pt x="504825" y="279457"/>
                </a:cubicBezTo>
                <a:lnTo>
                  <a:pt x="504825" y="45074"/>
                </a:lnTo>
                <a:cubicBezTo>
                  <a:pt x="504825" y="42632"/>
                  <a:pt x="503933" y="40519"/>
                  <a:pt x="502148" y="38735"/>
                </a:cubicBezTo>
                <a:cubicBezTo>
                  <a:pt x="500364" y="36951"/>
                  <a:pt x="498251" y="36059"/>
                  <a:pt x="495810" y="36059"/>
                </a:cubicBezTo>
                <a:lnTo>
                  <a:pt x="45073" y="36059"/>
                </a:ln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1308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3556001" cy="3117518"/>
          </a:xfrm>
        </p:spPr>
        <p:txBody>
          <a:bodyPr/>
          <a:lstStyle/>
          <a:p>
            <a:endParaRPr lang="en-US"/>
          </a:p>
        </p:txBody>
      </p:sp>
      <p:sp>
        <p:nvSpPr>
          <p:cNvPr id="15" name="Text Placeholder 2"/>
          <p:cNvSpPr>
            <a:spLocks noGrp="1"/>
          </p:cNvSpPr>
          <p:nvPr>
            <p:ph type="body" idx="1"/>
          </p:nvPr>
        </p:nvSpPr>
        <p:spPr>
          <a:xfrm>
            <a:off x="482599"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1425678"/>
            <a:ext cx="3556001" cy="3117518"/>
          </a:xfrm>
        </p:spPr>
        <p:txBody>
          <a:bodyPr/>
          <a:lstStyle/>
          <a:p>
            <a:endParaRPr lang="en-US"/>
          </a:p>
        </p:txBody>
      </p:sp>
      <p:sp>
        <p:nvSpPr>
          <p:cNvPr id="27" name="Text Placeholder 2"/>
          <p:cNvSpPr>
            <a:spLocks noGrp="1"/>
          </p:cNvSpPr>
          <p:nvPr>
            <p:ph type="body" idx="17"/>
          </p:nvPr>
        </p:nvSpPr>
        <p:spPr>
          <a:xfrm>
            <a:off x="43180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8" name="Text Placeholder 12"/>
          <p:cNvSpPr>
            <a:spLocks noGrp="1"/>
          </p:cNvSpPr>
          <p:nvPr>
            <p:ph type="body" sz="quarter" idx="18" hasCustomPrompt="1"/>
          </p:nvPr>
        </p:nvSpPr>
        <p:spPr>
          <a:xfrm>
            <a:off x="43180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1425678"/>
            <a:ext cx="3556001" cy="3117518"/>
          </a:xfrm>
        </p:spPr>
        <p:txBody>
          <a:bodyPr/>
          <a:lstStyle/>
          <a:p>
            <a:endParaRPr lang="en-US"/>
          </a:p>
        </p:txBody>
      </p:sp>
      <p:sp>
        <p:nvSpPr>
          <p:cNvPr id="30" name="Text Placeholder 2"/>
          <p:cNvSpPr>
            <a:spLocks noGrp="1"/>
          </p:cNvSpPr>
          <p:nvPr>
            <p:ph type="body" idx="20"/>
          </p:nvPr>
        </p:nvSpPr>
        <p:spPr>
          <a:xfrm>
            <a:off x="81534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Text Placeholder 12"/>
          <p:cNvSpPr>
            <a:spLocks noGrp="1"/>
          </p:cNvSpPr>
          <p:nvPr>
            <p:ph type="body" sz="quarter" idx="21" hasCustomPrompt="1"/>
          </p:nvPr>
        </p:nvSpPr>
        <p:spPr>
          <a:xfrm>
            <a:off x="81534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58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5">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06667"/>
            <a:ext cx="2641601" cy="3117518"/>
          </a:xfrm>
        </p:spPr>
        <p:txBody>
          <a:bodyPr/>
          <a:lstStyle/>
          <a:p>
            <a:endParaRPr lang="en-US"/>
          </a:p>
        </p:txBody>
      </p:sp>
      <p:sp>
        <p:nvSpPr>
          <p:cNvPr id="15" name="Text Placeholder 2"/>
          <p:cNvSpPr>
            <a:spLocks noGrp="1"/>
          </p:cNvSpPr>
          <p:nvPr>
            <p:ph type="body" idx="1"/>
          </p:nvPr>
        </p:nvSpPr>
        <p:spPr>
          <a:xfrm>
            <a:off x="482599" y="5053307"/>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692664"/>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25" name="Chart Placeholder 8"/>
          <p:cNvSpPr>
            <a:spLocks noGrp="1"/>
          </p:cNvSpPr>
          <p:nvPr>
            <p:ph type="chart" sz="quarter" idx="16"/>
          </p:nvPr>
        </p:nvSpPr>
        <p:spPr>
          <a:xfrm>
            <a:off x="3344333" y="1425678"/>
            <a:ext cx="2641601" cy="3117518"/>
          </a:xfrm>
        </p:spPr>
        <p:txBody>
          <a:bodyPr/>
          <a:lstStyle/>
          <a:p>
            <a:endParaRPr lang="en-US"/>
          </a:p>
        </p:txBody>
      </p:sp>
      <p:sp>
        <p:nvSpPr>
          <p:cNvPr id="32" name="Text Placeholder 2"/>
          <p:cNvSpPr>
            <a:spLocks noGrp="1"/>
          </p:cNvSpPr>
          <p:nvPr>
            <p:ph type="body" idx="17"/>
          </p:nvPr>
        </p:nvSpPr>
        <p:spPr>
          <a:xfrm>
            <a:off x="3344333"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Text Placeholder 12"/>
          <p:cNvSpPr>
            <a:spLocks noGrp="1"/>
          </p:cNvSpPr>
          <p:nvPr>
            <p:ph type="body" sz="quarter" idx="18" hasCustomPrompt="1"/>
          </p:nvPr>
        </p:nvSpPr>
        <p:spPr>
          <a:xfrm>
            <a:off x="3344334"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34" name="Chart Placeholder 8"/>
          <p:cNvSpPr>
            <a:spLocks noGrp="1"/>
          </p:cNvSpPr>
          <p:nvPr>
            <p:ph type="chart" sz="quarter" idx="19"/>
          </p:nvPr>
        </p:nvSpPr>
        <p:spPr>
          <a:xfrm>
            <a:off x="6206067" y="1425678"/>
            <a:ext cx="2641601" cy="3117518"/>
          </a:xfrm>
        </p:spPr>
        <p:txBody>
          <a:bodyPr/>
          <a:lstStyle/>
          <a:p>
            <a:endParaRPr lang="en-US"/>
          </a:p>
        </p:txBody>
      </p:sp>
      <p:sp>
        <p:nvSpPr>
          <p:cNvPr id="35" name="Text Placeholder 2"/>
          <p:cNvSpPr>
            <a:spLocks noGrp="1"/>
          </p:cNvSpPr>
          <p:nvPr>
            <p:ph type="body" idx="20"/>
          </p:nvPr>
        </p:nvSpPr>
        <p:spPr>
          <a:xfrm>
            <a:off x="6206067"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6" name="Text Placeholder 12"/>
          <p:cNvSpPr>
            <a:spLocks noGrp="1"/>
          </p:cNvSpPr>
          <p:nvPr>
            <p:ph type="body" sz="quarter" idx="21" hasCustomPrompt="1"/>
          </p:nvPr>
        </p:nvSpPr>
        <p:spPr>
          <a:xfrm>
            <a:off x="6206067"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37" name="Chart Placeholder 8"/>
          <p:cNvSpPr>
            <a:spLocks noGrp="1"/>
          </p:cNvSpPr>
          <p:nvPr>
            <p:ph type="chart" sz="quarter" idx="22"/>
          </p:nvPr>
        </p:nvSpPr>
        <p:spPr>
          <a:xfrm>
            <a:off x="9067800" y="1425678"/>
            <a:ext cx="2641601" cy="3117518"/>
          </a:xfrm>
        </p:spPr>
        <p:txBody>
          <a:bodyPr/>
          <a:lstStyle/>
          <a:p>
            <a:endParaRPr lang="en-US"/>
          </a:p>
        </p:txBody>
      </p:sp>
      <p:sp>
        <p:nvSpPr>
          <p:cNvPr id="38" name="Text Placeholder 2"/>
          <p:cNvSpPr>
            <a:spLocks noGrp="1"/>
          </p:cNvSpPr>
          <p:nvPr>
            <p:ph type="body" idx="23"/>
          </p:nvPr>
        </p:nvSpPr>
        <p:spPr>
          <a:xfrm>
            <a:off x="9067800"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12"/>
          <p:cNvSpPr>
            <a:spLocks noGrp="1"/>
          </p:cNvSpPr>
          <p:nvPr>
            <p:ph type="body" sz="quarter" idx="24" hasCustomPrompt="1"/>
          </p:nvPr>
        </p:nvSpPr>
        <p:spPr>
          <a:xfrm>
            <a:off x="9067801"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491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rt 6">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5905500" y="2360118"/>
            <a:ext cx="5803900" cy="3697781"/>
          </a:xfrm>
        </p:spPr>
        <p:txBody>
          <a:bodyPr/>
          <a:lstStyle/>
          <a:p>
            <a:endParaRPr lang="en-US"/>
          </a:p>
        </p:txBody>
      </p:sp>
      <p:sp>
        <p:nvSpPr>
          <p:cNvPr id="15" name="Text Placeholder 2"/>
          <p:cNvSpPr>
            <a:spLocks noGrp="1"/>
          </p:cNvSpPr>
          <p:nvPr>
            <p:ph type="body" idx="1"/>
          </p:nvPr>
        </p:nvSpPr>
        <p:spPr>
          <a:xfrm>
            <a:off x="482600" y="4254499"/>
            <a:ext cx="45720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Text Placeholder 12"/>
          <p:cNvSpPr>
            <a:spLocks noGrp="1"/>
          </p:cNvSpPr>
          <p:nvPr>
            <p:ph type="body" sz="quarter" idx="16" hasCustomPrompt="1"/>
          </p:nvPr>
        </p:nvSpPr>
        <p:spPr>
          <a:xfrm>
            <a:off x="5905500" y="1689557"/>
            <a:ext cx="5803900" cy="666924"/>
          </a:xfrm>
          <a:solidFill>
            <a:schemeClr val="bg2"/>
          </a:solidFill>
          <a:ln>
            <a:solidFill>
              <a:schemeClr val="bg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4" name="Chart Placeholder 8"/>
          <p:cNvSpPr>
            <a:spLocks noGrp="1"/>
          </p:cNvSpPr>
          <p:nvPr>
            <p:ph type="chart" sz="quarter" idx="17"/>
          </p:nvPr>
        </p:nvSpPr>
        <p:spPr>
          <a:xfrm>
            <a:off x="482600" y="2360117"/>
            <a:ext cx="4572000" cy="1767381"/>
          </a:xfrm>
        </p:spPr>
        <p:txBody>
          <a:bodyPr/>
          <a:lstStyle/>
          <a:p>
            <a:endParaRPr lang="en-US"/>
          </a:p>
        </p:txBody>
      </p:sp>
      <p:sp>
        <p:nvSpPr>
          <p:cNvPr id="25" name="Text Placeholder 12"/>
          <p:cNvSpPr>
            <a:spLocks noGrp="1"/>
          </p:cNvSpPr>
          <p:nvPr>
            <p:ph type="body" sz="quarter" idx="18" hasCustomPrompt="1"/>
          </p:nvPr>
        </p:nvSpPr>
        <p:spPr>
          <a:xfrm>
            <a:off x="482600" y="1689557"/>
            <a:ext cx="4572000" cy="666924"/>
          </a:xfrm>
          <a:solidFill>
            <a:schemeClr val="bg2">
              <a:lumMod val="20000"/>
              <a:lumOff val="80000"/>
            </a:schemeClr>
          </a:solidFill>
          <a:ln>
            <a:solidFill>
              <a:schemeClr val="bg2">
                <a:lumMod val="20000"/>
                <a:lumOff val="80000"/>
              </a:schemeClr>
            </a:solidFill>
          </a:ln>
        </p:spPr>
        <p:txBody>
          <a:bodyPr vert="horz" wrap="square" lIns="91440" tIns="45720" rIns="91440" bIns="45720" rtlCol="0" anchor="ctr">
            <a:no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811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7">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Text Placeholder 2"/>
          <p:cNvSpPr>
            <a:spLocks noGrp="1"/>
          </p:cNvSpPr>
          <p:nvPr>
            <p:ph type="body" idx="1"/>
          </p:nvPr>
        </p:nvSpPr>
        <p:spPr>
          <a:xfrm>
            <a:off x="482600"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4" name="Chart Placeholder 8"/>
          <p:cNvSpPr>
            <a:spLocks noGrp="1"/>
          </p:cNvSpPr>
          <p:nvPr>
            <p:ph type="chart" sz="quarter" idx="17"/>
          </p:nvPr>
        </p:nvSpPr>
        <p:spPr>
          <a:xfrm>
            <a:off x="482600" y="2360117"/>
            <a:ext cx="5143500" cy="1767381"/>
          </a:xfrm>
          <a:ln>
            <a:solidFill>
              <a:schemeClr val="accent3"/>
            </a:solidFill>
          </a:ln>
        </p:spPr>
        <p:txBody>
          <a:bodyPr/>
          <a:lstStyle/>
          <a:p>
            <a:endParaRPr lang="en-US"/>
          </a:p>
        </p:txBody>
      </p:sp>
      <p:sp>
        <p:nvSpPr>
          <p:cNvPr id="25" name="Text Placeholder 12"/>
          <p:cNvSpPr>
            <a:spLocks noGrp="1"/>
          </p:cNvSpPr>
          <p:nvPr>
            <p:ph type="body" sz="quarter" idx="18" hasCustomPrompt="1"/>
          </p:nvPr>
        </p:nvSpPr>
        <p:spPr>
          <a:xfrm>
            <a:off x="482600"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Text Placeholder 2"/>
          <p:cNvSpPr>
            <a:spLocks noGrp="1"/>
          </p:cNvSpPr>
          <p:nvPr>
            <p:ph type="body" idx="19"/>
          </p:nvPr>
        </p:nvSpPr>
        <p:spPr>
          <a:xfrm>
            <a:off x="6565901"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Chart Placeholder 8"/>
          <p:cNvSpPr>
            <a:spLocks noGrp="1"/>
          </p:cNvSpPr>
          <p:nvPr>
            <p:ph type="chart" sz="quarter" idx="20"/>
          </p:nvPr>
        </p:nvSpPr>
        <p:spPr>
          <a:xfrm>
            <a:off x="6565901" y="2360117"/>
            <a:ext cx="5143500" cy="1767381"/>
          </a:xfrm>
          <a:ln>
            <a:solidFill>
              <a:schemeClr val="accent3"/>
            </a:solidFill>
          </a:ln>
        </p:spPr>
        <p:txBody>
          <a:bodyPr/>
          <a:lstStyle/>
          <a:p>
            <a:endParaRPr lang="en-US"/>
          </a:p>
        </p:txBody>
      </p:sp>
      <p:sp>
        <p:nvSpPr>
          <p:cNvPr id="28" name="Text Placeholder 12"/>
          <p:cNvSpPr>
            <a:spLocks noGrp="1"/>
          </p:cNvSpPr>
          <p:nvPr>
            <p:ph type="body" sz="quarter" idx="21" hasCustomPrompt="1"/>
          </p:nvPr>
        </p:nvSpPr>
        <p:spPr>
          <a:xfrm>
            <a:off x="6565901"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0697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hart 8">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51435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6565901" y="3939862"/>
            <a:ext cx="514350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700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9">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985520" y="1419645"/>
            <a:ext cx="464058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7068821" y="1419645"/>
            <a:ext cx="464058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985520" y="3939862"/>
            <a:ext cx="464058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7068821" y="3939862"/>
            <a:ext cx="464058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3" name="Text Placeholder 12"/>
          <p:cNvSpPr>
            <a:spLocks noGrp="1"/>
          </p:cNvSpPr>
          <p:nvPr>
            <p:ph type="body" sz="quarter" idx="26" hasCustomPrompt="1"/>
          </p:nvPr>
        </p:nvSpPr>
        <p:spPr>
          <a:xfrm>
            <a:off x="482600" y="1419645"/>
            <a:ext cx="502920" cy="498733"/>
          </a:xfrm>
          <a:solidFill>
            <a:schemeClr val="accent1">
              <a:lumMod val="75000"/>
            </a:schemeClr>
          </a:solidFill>
          <a:ln>
            <a:solidFill>
              <a:schemeClr val="accent1"/>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4" name="Text Placeholder 12"/>
          <p:cNvSpPr>
            <a:spLocks noGrp="1"/>
          </p:cNvSpPr>
          <p:nvPr>
            <p:ph type="body" sz="quarter" idx="27" hasCustomPrompt="1"/>
          </p:nvPr>
        </p:nvSpPr>
        <p:spPr>
          <a:xfrm>
            <a:off x="482600" y="3939862"/>
            <a:ext cx="502920" cy="498733"/>
          </a:xfrm>
          <a:solidFill>
            <a:schemeClr val="accent3">
              <a:lumMod val="75000"/>
            </a:schemeClr>
          </a:solidFill>
          <a:ln>
            <a:solidFill>
              <a:schemeClr val="accent3"/>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5" name="Text Placeholder 12"/>
          <p:cNvSpPr>
            <a:spLocks noGrp="1"/>
          </p:cNvSpPr>
          <p:nvPr>
            <p:ph type="body" sz="quarter" idx="28" hasCustomPrompt="1"/>
          </p:nvPr>
        </p:nvSpPr>
        <p:spPr>
          <a:xfrm>
            <a:off x="6565901" y="1419645"/>
            <a:ext cx="502920" cy="498733"/>
          </a:xfrm>
          <a:solidFill>
            <a:schemeClr val="accent4">
              <a:lumMod val="75000"/>
            </a:schemeClr>
          </a:solidFill>
          <a:ln>
            <a:solidFill>
              <a:schemeClr val="accent4"/>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6" name="Text Placeholder 12"/>
          <p:cNvSpPr>
            <a:spLocks noGrp="1"/>
          </p:cNvSpPr>
          <p:nvPr>
            <p:ph type="body" sz="quarter" idx="29" hasCustomPrompt="1"/>
          </p:nvPr>
        </p:nvSpPr>
        <p:spPr>
          <a:xfrm>
            <a:off x="6565901" y="3939862"/>
            <a:ext cx="502920" cy="498733"/>
          </a:xfrm>
          <a:solidFill>
            <a:schemeClr val="accent5">
              <a:lumMod val="75000"/>
            </a:schemeClr>
          </a:solidFill>
          <a:ln>
            <a:solidFill>
              <a:schemeClr val="accent5"/>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grpSp>
        <p:nvGrpSpPr>
          <p:cNvPr id="26" name="Group 2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8433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hart 10">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82600" y="4450660"/>
            <a:ext cx="11226801"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82600" y="3952140"/>
            <a:ext cx="11226801"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9672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rt 1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3568699"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3568699"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4311651" y="1918165"/>
            <a:ext cx="3568699"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4311651" y="1419645"/>
            <a:ext cx="3568699"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3568699"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3568699"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311651" y="4438382"/>
            <a:ext cx="3568699"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311651" y="3939862"/>
            <a:ext cx="3568699"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Chart Placeholder 8"/>
          <p:cNvSpPr>
            <a:spLocks noGrp="1"/>
          </p:cNvSpPr>
          <p:nvPr>
            <p:ph type="chart" sz="quarter" idx="26"/>
          </p:nvPr>
        </p:nvSpPr>
        <p:spPr>
          <a:xfrm>
            <a:off x="8140702" y="1918165"/>
            <a:ext cx="3568699" cy="1767381"/>
          </a:xfrm>
          <a:solidFill>
            <a:schemeClr val="accent2">
              <a:alpha val="30000"/>
            </a:schemeClr>
          </a:solidFill>
          <a:ln>
            <a:solidFill>
              <a:schemeClr val="accent2"/>
            </a:solidFill>
          </a:ln>
        </p:spPr>
        <p:txBody>
          <a:bodyPr/>
          <a:lstStyle/>
          <a:p>
            <a:endParaRPr lang="en-US"/>
          </a:p>
        </p:txBody>
      </p:sp>
      <p:sp>
        <p:nvSpPr>
          <p:cNvPr id="33" name="Text Placeholder 12"/>
          <p:cNvSpPr>
            <a:spLocks noGrp="1"/>
          </p:cNvSpPr>
          <p:nvPr>
            <p:ph type="body" sz="quarter" idx="27" hasCustomPrompt="1"/>
          </p:nvPr>
        </p:nvSpPr>
        <p:spPr>
          <a:xfrm>
            <a:off x="8140702" y="1419645"/>
            <a:ext cx="3568699" cy="498733"/>
          </a:xfrm>
          <a:solidFill>
            <a:schemeClr val="accent2"/>
          </a:solidFill>
          <a:ln>
            <a:solidFill>
              <a:schemeClr val="accent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Chart Placeholder 8"/>
          <p:cNvSpPr>
            <a:spLocks noGrp="1"/>
          </p:cNvSpPr>
          <p:nvPr>
            <p:ph type="chart" sz="quarter" idx="28"/>
          </p:nvPr>
        </p:nvSpPr>
        <p:spPr>
          <a:xfrm>
            <a:off x="8140702" y="4438382"/>
            <a:ext cx="3568699" cy="1767381"/>
          </a:xfrm>
          <a:solidFill>
            <a:schemeClr val="accent6">
              <a:alpha val="30000"/>
            </a:schemeClr>
          </a:solidFill>
          <a:ln>
            <a:solidFill>
              <a:schemeClr val="accent6"/>
            </a:solidFill>
          </a:ln>
        </p:spPr>
        <p:txBody>
          <a:bodyPr/>
          <a:lstStyle/>
          <a:p>
            <a:endParaRPr lang="en-US"/>
          </a:p>
        </p:txBody>
      </p:sp>
      <p:sp>
        <p:nvSpPr>
          <p:cNvPr id="35" name="Text Placeholder 12"/>
          <p:cNvSpPr>
            <a:spLocks noGrp="1"/>
          </p:cNvSpPr>
          <p:nvPr>
            <p:ph type="body" sz="quarter" idx="29" hasCustomPrompt="1"/>
          </p:nvPr>
        </p:nvSpPr>
        <p:spPr>
          <a:xfrm>
            <a:off x="8140702" y="3939862"/>
            <a:ext cx="3568699"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36" name="Group 3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1025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hart 1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2443305"/>
            <a:ext cx="3556001" cy="3117518"/>
          </a:xfrm>
        </p:spPr>
        <p:txBody>
          <a:bodyPr/>
          <a:lstStyle/>
          <a:p>
            <a:endParaRPr lang="en-US"/>
          </a:p>
        </p:txBody>
      </p:sp>
      <p:sp>
        <p:nvSpPr>
          <p:cNvPr id="17" name="Text Placeholder 12"/>
          <p:cNvSpPr>
            <a:spLocks noGrp="1"/>
          </p:cNvSpPr>
          <p:nvPr>
            <p:ph type="body" sz="quarter" idx="15" hasCustomPrompt="1"/>
          </p:nvPr>
        </p:nvSpPr>
        <p:spPr>
          <a:xfrm>
            <a:off x="482599"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2443305"/>
            <a:ext cx="3556001" cy="3117518"/>
          </a:xfrm>
        </p:spPr>
        <p:txBody>
          <a:bodyPr/>
          <a:lstStyle/>
          <a:p>
            <a:endParaRPr lang="en-US"/>
          </a:p>
        </p:txBody>
      </p:sp>
      <p:sp>
        <p:nvSpPr>
          <p:cNvPr id="28" name="Text Placeholder 12"/>
          <p:cNvSpPr>
            <a:spLocks noGrp="1"/>
          </p:cNvSpPr>
          <p:nvPr>
            <p:ph type="body" sz="quarter" idx="18" hasCustomPrompt="1"/>
          </p:nvPr>
        </p:nvSpPr>
        <p:spPr>
          <a:xfrm>
            <a:off x="43180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2443305"/>
            <a:ext cx="3556001" cy="3117518"/>
          </a:xfrm>
        </p:spPr>
        <p:txBody>
          <a:bodyPr/>
          <a:lstStyle/>
          <a:p>
            <a:endParaRPr lang="en-US"/>
          </a:p>
        </p:txBody>
      </p:sp>
      <p:sp>
        <p:nvSpPr>
          <p:cNvPr id="31" name="Text Placeholder 12"/>
          <p:cNvSpPr>
            <a:spLocks noGrp="1"/>
          </p:cNvSpPr>
          <p:nvPr>
            <p:ph type="body" sz="quarter" idx="21" hasCustomPrompt="1"/>
          </p:nvPr>
        </p:nvSpPr>
        <p:spPr>
          <a:xfrm>
            <a:off x="81534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3" name="Text Placeholder 12"/>
          <p:cNvSpPr>
            <a:spLocks noGrp="1"/>
          </p:cNvSpPr>
          <p:nvPr>
            <p:ph type="body" sz="quarter" idx="22" hasCustomPrompt="1"/>
          </p:nvPr>
        </p:nvSpPr>
        <p:spPr>
          <a:xfrm>
            <a:off x="1625598"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4" name="Text Placeholder 12"/>
          <p:cNvSpPr>
            <a:spLocks noGrp="1"/>
          </p:cNvSpPr>
          <p:nvPr>
            <p:ph type="body" sz="quarter" idx="23" hasCustomPrompt="1"/>
          </p:nvPr>
        </p:nvSpPr>
        <p:spPr>
          <a:xfrm>
            <a:off x="54609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5" name="Text Placeholder 12"/>
          <p:cNvSpPr>
            <a:spLocks noGrp="1"/>
          </p:cNvSpPr>
          <p:nvPr>
            <p:ph type="body" sz="quarter" idx="24" hasCustomPrompt="1"/>
          </p:nvPr>
        </p:nvSpPr>
        <p:spPr>
          <a:xfrm>
            <a:off x="92963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grpSp>
        <p:nvGrpSpPr>
          <p:cNvPr id="22" name="Group 21"/>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1934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hart and mockup">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Chart Placeholder 5"/>
          <p:cNvSpPr>
            <a:spLocks noGrp="1"/>
          </p:cNvSpPr>
          <p:nvPr>
            <p:ph type="chart" sz="quarter" idx="23"/>
          </p:nvPr>
        </p:nvSpPr>
        <p:spPr>
          <a:xfrm>
            <a:off x="1273978" y="1965559"/>
            <a:ext cx="4581144" cy="2587752"/>
          </a:xfrm>
        </p:spPr>
        <p:txBody>
          <a:bodyPr/>
          <a:lstStyle/>
          <a:p>
            <a:endParaRPr lang="en-US"/>
          </a:p>
        </p:txBody>
      </p:sp>
      <p:grpSp>
        <p:nvGrpSpPr>
          <p:cNvPr id="40" name="Group 39"/>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425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圖片解說">
    <p:spTree>
      <p:nvGrpSpPr>
        <p:cNvPr id="1" name=""/>
        <p:cNvGrpSpPr/>
        <p:nvPr/>
      </p:nvGrpSpPr>
      <p:grpSpPr>
        <a:xfrm>
          <a:off x="0" y="0"/>
          <a:ext cx="0" cy="0"/>
          <a:chOff x="0" y="0"/>
          <a:chExt cx="0" cy="0"/>
        </a:xfrm>
      </p:grpSpPr>
      <p:sp>
        <p:nvSpPr>
          <p:cNvPr id="7" name="Rectangle 10">
            <a:extLst>
              <a:ext uri="{FF2B5EF4-FFF2-40B4-BE49-F238E27FC236}">
                <a16:creationId xmlns:a16="http://schemas.microsoft.com/office/drawing/2014/main" id="{0B1B0FE9-6CE9-47C9-B7D9-BA7A1FF94DC2}"/>
              </a:ext>
            </a:extLst>
          </p:cNvPr>
          <p:cNvSpPr/>
          <p:nvPr userDrawn="1"/>
        </p:nvSpPr>
        <p:spPr>
          <a:xfrm>
            <a:off x="0" y="19050"/>
            <a:ext cx="12192000" cy="6858000"/>
          </a:xfrm>
          <a:prstGeom prst="rect">
            <a:avLst/>
          </a:prstGeom>
          <a:solidFill>
            <a:schemeClr val="bg1">
              <a:lumMod val="85000"/>
            </a:schemeClr>
          </a:solidFill>
          <a:ln w="127000">
            <a:solidFill>
              <a:srgbClr val="3969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軟正黑體" panose="020B0604030504040204" pitchFamily="34" charset="-120"/>
              <a:ea typeface="微軟正黑體" panose="020B0604030504040204" pitchFamily="34" charset="-120"/>
            </a:endParaRPr>
          </a:p>
        </p:txBody>
      </p:sp>
      <p:sp>
        <p:nvSpPr>
          <p:cNvPr id="8" name="Rectangle 21">
            <a:extLst>
              <a:ext uri="{FF2B5EF4-FFF2-40B4-BE49-F238E27FC236}">
                <a16:creationId xmlns:a16="http://schemas.microsoft.com/office/drawing/2014/main" id="{C13778C8-E4B6-45CF-AD95-8F99ED8C3F5C}"/>
              </a:ext>
            </a:extLst>
          </p:cNvPr>
          <p:cNvSpPr/>
          <p:nvPr userDrawn="1"/>
        </p:nvSpPr>
        <p:spPr>
          <a:xfrm>
            <a:off x="153174" y="190500"/>
            <a:ext cx="11885652" cy="6553200"/>
          </a:xfrm>
          <a:prstGeom prst="rect">
            <a:avLst/>
          </a:prstGeom>
          <a:solidFill>
            <a:srgbClr val="396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軟正黑體" panose="020B0604030504040204" pitchFamily="34" charset="-120"/>
              <a:ea typeface="微軟正黑體" panose="020B0604030504040204" pitchFamily="34" charset="-120"/>
            </a:endParaRPr>
          </a:p>
        </p:txBody>
      </p:sp>
      <p:cxnSp>
        <p:nvCxnSpPr>
          <p:cNvPr id="9" name="Straight Connector 34">
            <a:extLst>
              <a:ext uri="{FF2B5EF4-FFF2-40B4-BE49-F238E27FC236}">
                <a16:creationId xmlns:a16="http://schemas.microsoft.com/office/drawing/2014/main" id="{E418D7C4-C9F9-4B3E-AEF1-920488613BAC}"/>
              </a:ext>
            </a:extLst>
          </p:cNvPr>
          <p:cNvCxnSpPr/>
          <p:nvPr userDrawn="1"/>
        </p:nvCxnSpPr>
        <p:spPr>
          <a:xfrm>
            <a:off x="5696002" y="6515100"/>
            <a:ext cx="799996" cy="8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字版面配置區 2">
            <a:extLst>
              <a:ext uri="{FF2B5EF4-FFF2-40B4-BE49-F238E27FC236}">
                <a16:creationId xmlns:a16="http://schemas.microsoft.com/office/drawing/2014/main" id="{9620C494-89DD-47B8-9E17-B8492B8BE843}"/>
              </a:ext>
            </a:extLst>
          </p:cNvPr>
          <p:cNvSpPr>
            <a:spLocks noGrp="1"/>
          </p:cNvSpPr>
          <p:nvPr>
            <p:ph type="body" sz="quarter" idx="10" hasCustomPrompt="1"/>
          </p:nvPr>
        </p:nvSpPr>
        <p:spPr>
          <a:xfrm>
            <a:off x="871536" y="5616528"/>
            <a:ext cx="10448925" cy="503393"/>
          </a:xfrm>
        </p:spPr>
        <p:txBody>
          <a:bodyPr wrap="square">
            <a:spAutoFit/>
          </a:bodyPr>
          <a:lstStyle>
            <a:lvl1pPr marL="0" indent="0">
              <a:buNone/>
              <a:defRPr lang="en-US" altLang="zh-CN" sz="1600" dirty="0" smtClean="0">
                <a:solidFill>
                  <a:schemeClr val="bg1"/>
                </a:solidFill>
                <a:cs typeface="Levenim MT" pitchFamily="2" charset="-79"/>
              </a:defRPr>
            </a:lvl1pPr>
          </a:lstStyle>
          <a:p>
            <a:pPr marL="0" lvl="0" algn="ctr" defTabSz="914400">
              <a:lnSpc>
                <a:spcPct val="150000"/>
              </a:lnSpc>
            </a:pPr>
            <a:r>
              <a:rPr lang="zh-TW" altLang="en-US" sz="1400">
                <a:solidFill>
                  <a:schemeClr val="bg1"/>
                </a:solidFill>
                <a:latin typeface="微軟正黑體" panose="020B0604030504040204" pitchFamily="34" charset="-120"/>
                <a:ea typeface="微軟正黑體" panose="020B0604030504040204" pitchFamily="34" charset="-120"/>
                <a:cs typeface="Levenim MT" pitchFamily="2" charset="-79"/>
              </a:rPr>
              <a:t>按此新增解說內容</a:t>
            </a:r>
            <a:endParaRPr lang="en-US" altLang="zh-CN" sz="1400">
              <a:solidFill>
                <a:schemeClr val="bg1"/>
              </a:solidFill>
              <a:latin typeface="微軟正黑體" panose="020B0604030504040204" pitchFamily="34" charset="-120"/>
              <a:ea typeface="微軟正黑體" panose="020B0604030504040204" pitchFamily="34" charset="-120"/>
              <a:cs typeface="Levenim MT" pitchFamily="2" charset="-79"/>
            </a:endParaRPr>
          </a:p>
        </p:txBody>
      </p:sp>
      <p:sp>
        <p:nvSpPr>
          <p:cNvPr id="5" name="文字版面配置區 4">
            <a:extLst>
              <a:ext uri="{FF2B5EF4-FFF2-40B4-BE49-F238E27FC236}">
                <a16:creationId xmlns:a16="http://schemas.microsoft.com/office/drawing/2014/main" id="{FFFF1E37-D422-48D6-8D01-C378AD012C12}"/>
              </a:ext>
            </a:extLst>
          </p:cNvPr>
          <p:cNvSpPr>
            <a:spLocks noGrp="1"/>
          </p:cNvSpPr>
          <p:nvPr>
            <p:ph type="body" sz="quarter" idx="11" hasCustomPrompt="1"/>
          </p:nvPr>
        </p:nvSpPr>
        <p:spPr>
          <a:xfrm>
            <a:off x="143613" y="645107"/>
            <a:ext cx="6334125" cy="895350"/>
          </a:xfrm>
        </p:spPr>
        <p:txBody>
          <a:bodyPr>
            <a:normAutofit/>
          </a:bodyPr>
          <a:lstStyle>
            <a:lvl1pPr marL="0" indent="0">
              <a:buNone/>
              <a:defRPr sz="4000">
                <a:solidFill>
                  <a:schemeClr val="bg1"/>
                </a:solidFill>
                <a:effectLst>
                  <a:outerShdw blurRad="38100" dist="38100" dir="2700000" algn="tl">
                    <a:srgbClr val="000000">
                      <a:alpha val="43137"/>
                    </a:srgbClr>
                  </a:outerShdw>
                </a:effectLst>
              </a:defRPr>
            </a:lvl1pPr>
          </a:lstStyle>
          <a:p>
            <a:pPr lvl="0"/>
            <a:r>
              <a:rPr lang="zh-TW" altLang="en-US"/>
              <a:t>按此新增標題</a:t>
            </a:r>
          </a:p>
        </p:txBody>
      </p:sp>
      <p:sp>
        <p:nvSpPr>
          <p:cNvPr id="15" name="圖片版面配置區 14">
            <a:extLst>
              <a:ext uri="{FF2B5EF4-FFF2-40B4-BE49-F238E27FC236}">
                <a16:creationId xmlns:a16="http://schemas.microsoft.com/office/drawing/2014/main" id="{3D9AC57A-A44F-481C-BEB0-C697922DAC0B}"/>
              </a:ext>
            </a:extLst>
          </p:cNvPr>
          <p:cNvSpPr>
            <a:spLocks noGrp="1"/>
          </p:cNvSpPr>
          <p:nvPr>
            <p:ph type="pic" sz="quarter" idx="12" hasCustomPrompt="1"/>
          </p:nvPr>
        </p:nvSpPr>
        <p:spPr>
          <a:xfrm>
            <a:off x="382588" y="1312863"/>
            <a:ext cx="11488737" cy="4170362"/>
          </a:xfrm>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r>
              <a:rPr lang="zh-TW" altLang="en-US"/>
              <a:t>新增圖片</a:t>
            </a:r>
          </a:p>
        </p:txBody>
      </p:sp>
      <p:sp>
        <p:nvSpPr>
          <p:cNvPr id="12" name="Text Placeholder 7">
            <a:extLst>
              <a:ext uri="{FF2B5EF4-FFF2-40B4-BE49-F238E27FC236}">
                <a16:creationId xmlns:a16="http://schemas.microsoft.com/office/drawing/2014/main" id="{08346725-4105-4585-A555-98166F82E716}"/>
              </a:ext>
            </a:extLst>
          </p:cNvPr>
          <p:cNvSpPr txBox="1">
            <a:spLocks/>
          </p:cNvSpPr>
          <p:nvPr userDrawn="1"/>
        </p:nvSpPr>
        <p:spPr>
          <a:xfrm>
            <a:off x="6652230" y="260751"/>
            <a:ext cx="5214460" cy="571500"/>
          </a:xfrm>
          <a:prstGeom prst="rect">
            <a:avLst/>
          </a:prstGeom>
          <a:effectLst>
            <a:outerShdw blurRad="50800" dist="38100" dir="2700000" algn="tl" rotWithShape="0">
              <a:prstClr val="black">
                <a:alpha val="40000"/>
              </a:prstClr>
            </a:outerShdw>
          </a:effectLst>
        </p:spPr>
        <p:txBody>
          <a:bodyPr/>
          <a:lstStyle/>
          <a:p>
            <a:pPr lvl="0" algn="just"/>
            <a:r>
              <a:rPr lang="zh-TW" altLang="en-US" sz="3299" b="1">
                <a:solidFill>
                  <a:schemeClr val="tx1"/>
                </a:solidFill>
                <a:latin typeface="微軟正黑體" panose="020B0604030504040204" pitchFamily="34" charset="-120"/>
                <a:ea typeface="微軟正黑體" panose="020B0604030504040204" pitchFamily="34" charset="-120"/>
                <a:cs typeface="Levenim MT" pitchFamily="2" charset="-79"/>
              </a:rPr>
              <a:t>多媒體數據分析與應用報告</a:t>
            </a:r>
            <a:endParaRPr lang="en-US" sz="3299" b="1">
              <a:solidFill>
                <a:schemeClr val="tx1"/>
              </a:solidFill>
              <a:latin typeface="微軟正黑體" panose="020B0604030504040204" pitchFamily="34" charset="-120"/>
              <a:ea typeface="微軟正黑體" panose="020B0604030504040204" pitchFamily="34" charset="-120"/>
              <a:cs typeface="Levenim MT" pitchFamily="2" charset="-79"/>
            </a:endParaRPr>
          </a:p>
        </p:txBody>
      </p:sp>
      <p:sp>
        <p:nvSpPr>
          <p:cNvPr id="13" name="Freeform 311">
            <a:extLst>
              <a:ext uri="{FF2B5EF4-FFF2-40B4-BE49-F238E27FC236}">
                <a16:creationId xmlns:a16="http://schemas.microsoft.com/office/drawing/2014/main" id="{7912F2CF-9050-49DE-A17C-A28DBE7B2479}"/>
              </a:ext>
            </a:extLst>
          </p:cNvPr>
          <p:cNvSpPr/>
          <p:nvPr userDrawn="1"/>
        </p:nvSpPr>
        <p:spPr>
          <a:xfrm>
            <a:off x="6056524" y="323770"/>
            <a:ext cx="540792" cy="468550"/>
          </a:xfrm>
          <a:custGeom>
            <a:avLst/>
            <a:gdLst/>
            <a:ahLst/>
            <a:cxnLst/>
            <a:rect l="l" t="t" r="r" b="b"/>
            <a:pathLst>
              <a:path w="540884" h="468766">
                <a:moveTo>
                  <a:pt x="45073" y="0"/>
                </a:moveTo>
                <a:lnTo>
                  <a:pt x="495810" y="0"/>
                </a:lnTo>
                <a:cubicBezTo>
                  <a:pt x="508206" y="0"/>
                  <a:pt x="518816" y="4413"/>
                  <a:pt x="527643" y="13241"/>
                </a:cubicBezTo>
                <a:cubicBezTo>
                  <a:pt x="536471" y="22067"/>
                  <a:pt x="540884" y="32678"/>
                  <a:pt x="540884" y="45074"/>
                </a:cubicBezTo>
                <a:lnTo>
                  <a:pt x="540884" y="351575"/>
                </a:lnTo>
                <a:cubicBezTo>
                  <a:pt x="540884" y="363970"/>
                  <a:pt x="536471" y="374581"/>
                  <a:pt x="527643" y="383408"/>
                </a:cubicBezTo>
                <a:cubicBezTo>
                  <a:pt x="518816" y="392235"/>
                  <a:pt x="508206" y="396648"/>
                  <a:pt x="495810" y="396648"/>
                </a:cubicBezTo>
                <a:lnTo>
                  <a:pt x="342560" y="396648"/>
                </a:lnTo>
                <a:cubicBezTo>
                  <a:pt x="342560" y="403597"/>
                  <a:pt x="344062" y="410875"/>
                  <a:pt x="347067" y="418481"/>
                </a:cubicBezTo>
                <a:cubicBezTo>
                  <a:pt x="350072" y="426087"/>
                  <a:pt x="353077" y="432754"/>
                  <a:pt x="356082" y="438482"/>
                </a:cubicBezTo>
                <a:cubicBezTo>
                  <a:pt x="359087" y="444210"/>
                  <a:pt x="360589" y="448295"/>
                  <a:pt x="360589" y="450737"/>
                </a:cubicBezTo>
                <a:cubicBezTo>
                  <a:pt x="360589" y="455620"/>
                  <a:pt x="358805" y="459845"/>
                  <a:pt x="355236" y="463414"/>
                </a:cubicBezTo>
                <a:cubicBezTo>
                  <a:pt x="351668" y="466982"/>
                  <a:pt x="347443" y="468766"/>
                  <a:pt x="342560" y="468766"/>
                </a:cubicBezTo>
                <a:lnTo>
                  <a:pt x="198324" y="468766"/>
                </a:lnTo>
                <a:cubicBezTo>
                  <a:pt x="193441" y="468766"/>
                  <a:pt x="189215" y="466982"/>
                  <a:pt x="185647" y="463414"/>
                </a:cubicBezTo>
                <a:cubicBezTo>
                  <a:pt x="182079" y="459845"/>
                  <a:pt x="180294" y="455620"/>
                  <a:pt x="180294" y="450737"/>
                </a:cubicBezTo>
                <a:cubicBezTo>
                  <a:pt x="180294" y="448107"/>
                  <a:pt x="181797" y="443976"/>
                  <a:pt x="184802" y="438342"/>
                </a:cubicBezTo>
                <a:cubicBezTo>
                  <a:pt x="187807" y="432707"/>
                  <a:pt x="190812" y="426134"/>
                  <a:pt x="193817" y="418622"/>
                </a:cubicBezTo>
                <a:cubicBezTo>
                  <a:pt x="196822" y="411110"/>
                  <a:pt x="198324" y="403785"/>
                  <a:pt x="198324" y="396648"/>
                </a:cubicBezTo>
                <a:lnTo>
                  <a:pt x="45073" y="396648"/>
                </a:lnTo>
                <a:cubicBezTo>
                  <a:pt x="32678" y="396648"/>
                  <a:pt x="22067" y="392235"/>
                  <a:pt x="13240" y="383408"/>
                </a:cubicBezTo>
                <a:cubicBezTo>
                  <a:pt x="4413" y="374581"/>
                  <a:pt x="0" y="363970"/>
                  <a:pt x="0" y="351575"/>
                </a:cubicBezTo>
                <a:lnTo>
                  <a:pt x="0" y="45074"/>
                </a:lnTo>
                <a:cubicBezTo>
                  <a:pt x="0" y="32678"/>
                  <a:pt x="4413" y="22067"/>
                  <a:pt x="13240" y="13241"/>
                </a:cubicBezTo>
                <a:cubicBezTo>
                  <a:pt x="22067" y="4413"/>
                  <a:pt x="32678" y="0"/>
                  <a:pt x="45073" y="0"/>
                </a:cubicBezTo>
                <a:close/>
                <a:moveTo>
                  <a:pt x="45073" y="36059"/>
                </a:moveTo>
                <a:cubicBezTo>
                  <a:pt x="42632" y="36059"/>
                  <a:pt x="40519" y="36951"/>
                  <a:pt x="38735" y="38735"/>
                </a:cubicBezTo>
                <a:cubicBezTo>
                  <a:pt x="36951" y="40519"/>
                  <a:pt x="36059" y="42632"/>
                  <a:pt x="36059" y="45074"/>
                </a:cubicBezTo>
                <a:lnTo>
                  <a:pt x="36059" y="279457"/>
                </a:lnTo>
                <a:cubicBezTo>
                  <a:pt x="36059" y="281898"/>
                  <a:pt x="36951" y="284011"/>
                  <a:pt x="38735" y="285795"/>
                </a:cubicBezTo>
                <a:cubicBezTo>
                  <a:pt x="40519" y="287579"/>
                  <a:pt x="42632" y="288471"/>
                  <a:pt x="45073" y="288471"/>
                </a:cubicBezTo>
                <a:lnTo>
                  <a:pt x="495810" y="288471"/>
                </a:lnTo>
                <a:cubicBezTo>
                  <a:pt x="498251" y="288471"/>
                  <a:pt x="500364" y="287579"/>
                  <a:pt x="502148" y="285795"/>
                </a:cubicBezTo>
                <a:cubicBezTo>
                  <a:pt x="503933" y="284011"/>
                  <a:pt x="504825" y="281898"/>
                  <a:pt x="504825" y="279457"/>
                </a:cubicBezTo>
                <a:lnTo>
                  <a:pt x="504825" y="45074"/>
                </a:lnTo>
                <a:cubicBezTo>
                  <a:pt x="504825" y="42632"/>
                  <a:pt x="503933" y="40519"/>
                  <a:pt x="502148" y="38735"/>
                </a:cubicBezTo>
                <a:cubicBezTo>
                  <a:pt x="500364" y="36951"/>
                  <a:pt x="498251" y="36059"/>
                  <a:pt x="495810" y="36059"/>
                </a:cubicBezTo>
                <a:lnTo>
                  <a:pt x="45073" y="36059"/>
                </a:ln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3319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block arc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7" name="Freeform 26"/>
          <p:cNvSpPr/>
          <p:nvPr/>
        </p:nvSpPr>
        <p:spPr>
          <a:xfrm>
            <a:off x="2060575"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4484069"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6907563"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art Placeholder 8"/>
          <p:cNvSpPr>
            <a:spLocks noGrp="1" noChangeAspect="1"/>
          </p:cNvSpPr>
          <p:nvPr>
            <p:ph type="chart" sz="quarter" idx="13"/>
          </p:nvPr>
        </p:nvSpPr>
        <p:spPr>
          <a:xfrm>
            <a:off x="2523208" y="2268329"/>
            <a:ext cx="2294626" cy="2011680"/>
          </a:xfrm>
        </p:spPr>
        <p:txBody>
          <a:bodyPr/>
          <a:lstStyle/>
          <a:p>
            <a:endParaRPr lang="en-US"/>
          </a:p>
        </p:txBody>
      </p:sp>
      <p:sp>
        <p:nvSpPr>
          <p:cNvPr id="37" name="Chart Placeholder 8"/>
          <p:cNvSpPr>
            <a:spLocks noGrp="1" noChangeAspect="1"/>
          </p:cNvSpPr>
          <p:nvPr>
            <p:ph type="chart" sz="quarter" idx="22"/>
          </p:nvPr>
        </p:nvSpPr>
        <p:spPr>
          <a:xfrm>
            <a:off x="4950671" y="3358499"/>
            <a:ext cx="2294626" cy="2011680"/>
          </a:xfrm>
        </p:spPr>
        <p:txBody>
          <a:bodyPr/>
          <a:lstStyle/>
          <a:p>
            <a:endParaRPr lang="en-US"/>
          </a:p>
        </p:txBody>
      </p:sp>
      <p:sp>
        <p:nvSpPr>
          <p:cNvPr id="44" name="Chart Placeholder 8"/>
          <p:cNvSpPr>
            <a:spLocks noGrp="1" noChangeAspect="1"/>
          </p:cNvSpPr>
          <p:nvPr>
            <p:ph type="chart" sz="quarter" idx="23"/>
          </p:nvPr>
        </p:nvSpPr>
        <p:spPr>
          <a:xfrm>
            <a:off x="7372181" y="2268329"/>
            <a:ext cx="2294626" cy="2011680"/>
          </a:xfrm>
        </p:spPr>
        <p:txBody>
          <a:bodyPr/>
          <a:lstStyle/>
          <a:p>
            <a:endParaRPr lang="en-US"/>
          </a:p>
        </p:txBody>
      </p:sp>
      <p:sp>
        <p:nvSpPr>
          <p:cNvPr id="47" name="Text Placeholder 12"/>
          <p:cNvSpPr>
            <a:spLocks noGrp="1"/>
          </p:cNvSpPr>
          <p:nvPr>
            <p:ph type="body" sz="quarter" idx="15" hasCustomPrompt="1"/>
          </p:nvPr>
        </p:nvSpPr>
        <p:spPr>
          <a:xfrm>
            <a:off x="2523207"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7939248" y="4433755"/>
            <a:ext cx="1727559" cy="1089529"/>
          </a:xfrm>
        </p:spPr>
        <p:txBody>
          <a:bodyPr vert="horz" wrap="square" lIns="91440" tIns="45720" rIns="91440" bIns="45720" rtlCol="0" anchor="t">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5232221"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2884040"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1" name="Text Placeholder 29"/>
          <p:cNvSpPr>
            <a:spLocks noGrp="1"/>
          </p:cNvSpPr>
          <p:nvPr>
            <p:ph type="body" sz="quarter" idx="26" hasCustomPrompt="1"/>
          </p:nvPr>
        </p:nvSpPr>
        <p:spPr>
          <a:xfrm>
            <a:off x="5309517"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7733013"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1037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block arcs gray">
    <p:spTree>
      <p:nvGrpSpPr>
        <p:cNvPr id="1" name=""/>
        <p:cNvGrpSpPr/>
        <p:nvPr/>
      </p:nvGrpSpPr>
      <p:grpSpPr>
        <a:xfrm>
          <a:off x="0" y="0"/>
          <a:ext cx="0" cy="0"/>
          <a:chOff x="0" y="0"/>
          <a:chExt cx="0" cy="0"/>
        </a:xfrm>
      </p:grpSpPr>
      <p:grpSp>
        <p:nvGrpSpPr>
          <p:cNvPr id="3" name="Group 2"/>
          <p:cNvGrpSpPr/>
          <p:nvPr userDrawn="1"/>
        </p:nvGrpSpPr>
        <p:grpSpPr>
          <a:xfrm>
            <a:off x="2060575" y="1614640"/>
            <a:ext cx="8070850" cy="4356172"/>
            <a:chOff x="2060575" y="1614640"/>
            <a:chExt cx="8070850" cy="4356172"/>
          </a:xfrm>
          <a:gradFill>
            <a:gsLst>
              <a:gs pos="58000">
                <a:srgbClr val="C2C2C2"/>
              </a:gs>
              <a:gs pos="0">
                <a:schemeClr val="bg1">
                  <a:lumMod val="95000"/>
                </a:schemeClr>
              </a:gs>
              <a:gs pos="100000">
                <a:schemeClr val="bg1">
                  <a:lumMod val="50000"/>
                </a:schemeClr>
              </a:gs>
            </a:gsLst>
            <a:lin ang="0" scaled="1"/>
          </a:gradFill>
        </p:grpSpPr>
        <p:sp>
          <p:nvSpPr>
            <p:cNvPr id="27" name="Freeform 26"/>
            <p:cNvSpPr/>
            <p:nvPr/>
          </p:nvSpPr>
          <p:spPr>
            <a:xfrm>
              <a:off x="2060575"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4484069"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6907563"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noChangeAspect="1"/>
          </p:cNvSpPr>
          <p:nvPr>
            <p:ph type="chart" sz="quarter" idx="13"/>
          </p:nvPr>
        </p:nvSpPr>
        <p:spPr>
          <a:xfrm>
            <a:off x="2523208" y="2268329"/>
            <a:ext cx="2294626" cy="2011680"/>
          </a:xfrm>
        </p:spPr>
        <p:txBody>
          <a:bodyPr/>
          <a:lstStyle/>
          <a:p>
            <a:endParaRPr lang="en-US"/>
          </a:p>
        </p:txBody>
      </p:sp>
      <p:sp>
        <p:nvSpPr>
          <p:cNvPr id="37" name="Chart Placeholder 8"/>
          <p:cNvSpPr>
            <a:spLocks noGrp="1" noChangeAspect="1"/>
          </p:cNvSpPr>
          <p:nvPr>
            <p:ph type="chart" sz="quarter" idx="22"/>
          </p:nvPr>
        </p:nvSpPr>
        <p:spPr>
          <a:xfrm>
            <a:off x="4950671" y="3358499"/>
            <a:ext cx="2294626" cy="2011680"/>
          </a:xfrm>
        </p:spPr>
        <p:txBody>
          <a:bodyPr/>
          <a:lstStyle/>
          <a:p>
            <a:endParaRPr lang="en-US"/>
          </a:p>
        </p:txBody>
      </p:sp>
      <p:sp>
        <p:nvSpPr>
          <p:cNvPr id="44" name="Chart Placeholder 8"/>
          <p:cNvSpPr>
            <a:spLocks noGrp="1" noChangeAspect="1"/>
          </p:cNvSpPr>
          <p:nvPr>
            <p:ph type="chart" sz="quarter" idx="23"/>
          </p:nvPr>
        </p:nvSpPr>
        <p:spPr>
          <a:xfrm>
            <a:off x="7372181" y="2268329"/>
            <a:ext cx="2294626" cy="2011680"/>
          </a:xfrm>
        </p:spPr>
        <p:txBody>
          <a:bodyPr/>
          <a:lstStyle/>
          <a:p>
            <a:endParaRPr lang="en-US"/>
          </a:p>
        </p:txBody>
      </p:sp>
      <p:sp>
        <p:nvSpPr>
          <p:cNvPr id="47" name="Text Placeholder 12"/>
          <p:cNvSpPr>
            <a:spLocks noGrp="1"/>
          </p:cNvSpPr>
          <p:nvPr>
            <p:ph type="body" sz="quarter" idx="15" hasCustomPrompt="1"/>
          </p:nvPr>
        </p:nvSpPr>
        <p:spPr>
          <a:xfrm>
            <a:off x="2523207"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7939248" y="4433755"/>
            <a:ext cx="1727559" cy="1089529"/>
          </a:xfrm>
        </p:spPr>
        <p:txBody>
          <a:bodyPr vert="horz" wrap="square" lIns="91440" tIns="45720" rIns="91440" bIns="45720" rtlCol="0" anchor="t">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5232221"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2884040"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5309517"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7733013"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26" name="Group 25"/>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8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block arc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art Placeholder 8"/>
          <p:cNvSpPr>
            <a:spLocks noGrp="1" noChangeAspect="1"/>
          </p:cNvSpPr>
          <p:nvPr>
            <p:ph type="chart" sz="quarter" idx="13"/>
          </p:nvPr>
        </p:nvSpPr>
        <p:spPr>
          <a:xfrm>
            <a:off x="1300833" y="2268329"/>
            <a:ext cx="2294626" cy="2011680"/>
          </a:xfr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hart Placeholder 8"/>
          <p:cNvSpPr>
            <a:spLocks noGrp="1" noChangeAspect="1"/>
          </p:cNvSpPr>
          <p:nvPr>
            <p:ph type="chart" sz="quarter" idx="28"/>
          </p:nvPr>
        </p:nvSpPr>
        <p:spPr>
          <a:xfrm>
            <a:off x="8591254" y="3356552"/>
            <a:ext cx="2294626" cy="2011680"/>
          </a:xfr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6662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block arcs gray">
    <p:spTree>
      <p:nvGrpSpPr>
        <p:cNvPr id="1" name=""/>
        <p:cNvGrpSpPr/>
        <p:nvPr/>
      </p:nvGrpSpPr>
      <p:grpSpPr>
        <a:xfrm>
          <a:off x="0" y="0"/>
          <a:ext cx="0" cy="0"/>
          <a:chOff x="0" y="0"/>
          <a:chExt cx="0" cy="0"/>
        </a:xfrm>
      </p:grpSpPr>
      <p:grpSp>
        <p:nvGrpSpPr>
          <p:cNvPr id="3" name="Group 2"/>
          <p:cNvGrpSpPr/>
          <p:nvPr userDrawn="1"/>
        </p:nvGrpSpPr>
        <p:grpSpPr>
          <a:xfrm>
            <a:off x="838200" y="1614640"/>
            <a:ext cx="10510314" cy="4356172"/>
            <a:chOff x="838200" y="1614640"/>
            <a:chExt cx="10510314" cy="4356172"/>
          </a:xfrm>
          <a:gradFill flip="none" rotWithShape="1">
            <a:gsLst>
              <a:gs pos="58000">
                <a:srgbClr val="C2C2C2"/>
              </a:gs>
              <a:gs pos="0">
                <a:schemeClr val="bg1">
                  <a:lumMod val="95000"/>
                </a:schemeClr>
              </a:gs>
              <a:gs pos="100000">
                <a:schemeClr val="bg1">
                  <a:lumMod val="50000"/>
                </a:schemeClr>
              </a:gs>
            </a:gsLst>
            <a:lin ang="0" scaled="1"/>
            <a:tileRect/>
          </a:gradFill>
        </p:grpSpPr>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noChangeAspect="1"/>
          </p:cNvSpPr>
          <p:nvPr>
            <p:ph type="chart" sz="quarter" idx="13"/>
          </p:nvPr>
        </p:nvSpPr>
        <p:spPr>
          <a:xfrm>
            <a:off x="1300833" y="2268329"/>
            <a:ext cx="2294626" cy="2011680"/>
          </a:xfr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26" name="Chart Placeholder 8"/>
          <p:cNvSpPr>
            <a:spLocks noGrp="1" noChangeAspect="1"/>
          </p:cNvSpPr>
          <p:nvPr>
            <p:ph type="chart" sz="quarter" idx="28"/>
          </p:nvPr>
        </p:nvSpPr>
        <p:spPr>
          <a:xfrm>
            <a:off x="8591254" y="3356552"/>
            <a:ext cx="2294626" cy="2011680"/>
          </a:xfr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805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atrix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userDrawn="1">
            <p:ph type="body" sz="quarter" idx="25"/>
          </p:nvPr>
        </p:nvSpPr>
        <p:spPr>
          <a:xfrm>
            <a:off x="482599" y="1992954"/>
            <a:ext cx="5613400" cy="1815764"/>
          </a:xfrm>
          <a:solidFill>
            <a:schemeClr val="bg1">
              <a:lumMod val="95000"/>
            </a:schemeClr>
          </a:solidFill>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5"/>
          <p:cNvSpPr>
            <a:spLocks noGrp="1"/>
          </p:cNvSpPr>
          <p:nvPr>
            <p:ph type="body" sz="quarter" idx="26"/>
          </p:nvPr>
        </p:nvSpPr>
        <p:spPr>
          <a:xfrm>
            <a:off x="482599" y="4277940"/>
            <a:ext cx="5613400" cy="1802097"/>
          </a:xfrm>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5"/>
          <p:cNvSpPr>
            <a:spLocks noGrp="1"/>
          </p:cNvSpPr>
          <p:nvPr userDrawn="1">
            <p:ph type="body" sz="quarter" idx="27"/>
          </p:nvPr>
        </p:nvSpPr>
        <p:spPr>
          <a:xfrm>
            <a:off x="6096001" y="1992954"/>
            <a:ext cx="5613400" cy="1815764"/>
          </a:xfrm>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Text Placeholder 5"/>
          <p:cNvSpPr>
            <a:spLocks noGrp="1"/>
          </p:cNvSpPr>
          <p:nvPr userDrawn="1">
            <p:ph type="body" sz="quarter" idx="28"/>
          </p:nvPr>
        </p:nvSpPr>
        <p:spPr>
          <a:xfrm>
            <a:off x="6096001" y="4277940"/>
            <a:ext cx="5613400" cy="1802097"/>
          </a:xfrm>
          <a:solidFill>
            <a:schemeClr val="bg1">
              <a:lumMod val="95000"/>
            </a:schemeClr>
          </a:solidFill>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12"/>
          <p:cNvSpPr>
            <a:spLocks noGrp="1"/>
          </p:cNvSpPr>
          <p:nvPr userDrawn="1">
            <p:ph type="body" sz="quarter" idx="23" hasCustomPrompt="1"/>
          </p:nvPr>
        </p:nvSpPr>
        <p:spPr>
          <a:xfrm>
            <a:off x="482599" y="3875314"/>
            <a:ext cx="5613401" cy="420914"/>
          </a:xfr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2" name="Text Placeholder 12"/>
          <p:cNvSpPr>
            <a:spLocks noGrp="1"/>
          </p:cNvSpPr>
          <p:nvPr userDrawn="1">
            <p:ph type="body" sz="quarter" idx="24" hasCustomPrompt="1"/>
          </p:nvPr>
        </p:nvSpPr>
        <p:spPr>
          <a:xfrm>
            <a:off x="6096000" y="3875314"/>
            <a:ext cx="5613401" cy="420914"/>
          </a:xfrm>
          <a:solidFill>
            <a:schemeClr val="accent5"/>
          </a:solidFill>
          <a:ln>
            <a:solidFill>
              <a:schemeClr val="accent5"/>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Text Placeholder 12"/>
          <p:cNvSpPr>
            <a:spLocks noGrp="1"/>
          </p:cNvSpPr>
          <p:nvPr userDrawn="1">
            <p:ph type="body" sz="quarter" idx="21" hasCustomPrompt="1"/>
          </p:nvPr>
        </p:nvSpPr>
        <p:spPr>
          <a:xfrm>
            <a:off x="482599" y="1581184"/>
            <a:ext cx="5613401" cy="420914"/>
          </a:xfrm>
          <a:solidFill>
            <a:schemeClr val="accent1"/>
          </a:solidFill>
          <a:ln>
            <a:solidFill>
              <a:schemeClr val="accent1"/>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22" hasCustomPrompt="1"/>
          </p:nvPr>
        </p:nvSpPr>
        <p:spPr>
          <a:xfrm>
            <a:off x="6096000" y="1581184"/>
            <a:ext cx="5613401" cy="420914"/>
          </a:xfr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996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atrix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482599" y="1452153"/>
            <a:ext cx="5613401" cy="232257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2599" y="3902745"/>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96000" y="1452153"/>
            <a:ext cx="5613401" cy="23225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902745"/>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2"/>
          <p:cNvSpPr>
            <a:spLocks noGrp="1"/>
          </p:cNvSpPr>
          <p:nvPr userDrawn="1">
            <p:ph type="body" sz="quarter" idx="21" hasCustomPrompt="1"/>
          </p:nvPr>
        </p:nvSpPr>
        <p:spPr>
          <a:xfrm rot="16200000">
            <a:off x="-287709" y="2222461"/>
            <a:ext cx="2322576" cy="781960"/>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72908"/>
            <a:ext cx="2322285" cy="781960"/>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5" name="Text Placeholder 12"/>
          <p:cNvSpPr>
            <a:spLocks noGrp="1"/>
          </p:cNvSpPr>
          <p:nvPr>
            <p:ph type="body" sz="quarter" idx="23" hasCustomPrompt="1"/>
          </p:nvPr>
        </p:nvSpPr>
        <p:spPr>
          <a:xfrm rot="16200000">
            <a:off x="5325692" y="2222462"/>
            <a:ext cx="2322576" cy="781960"/>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6" name="Text Placeholder 12"/>
          <p:cNvSpPr>
            <a:spLocks noGrp="1"/>
          </p:cNvSpPr>
          <p:nvPr>
            <p:ph type="body" sz="quarter" idx="24" hasCustomPrompt="1"/>
          </p:nvPr>
        </p:nvSpPr>
        <p:spPr>
          <a:xfrm rot="16200000">
            <a:off x="5325838" y="4672908"/>
            <a:ext cx="2322285" cy="781960"/>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cxnSp>
        <p:nvCxnSpPr>
          <p:cNvPr id="6" name="Straight Connector 5"/>
          <p:cNvCxnSpPr/>
          <p:nvPr userDrawn="1"/>
        </p:nvCxnSpPr>
        <p:spPr>
          <a:xfrm>
            <a:off x="482599" y="1452153"/>
            <a:ext cx="781960" cy="93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 Placeholder 5"/>
          <p:cNvSpPr>
            <a:spLocks noGrp="1"/>
          </p:cNvSpPr>
          <p:nvPr>
            <p:ph type="body" sz="quarter" idx="26"/>
          </p:nvPr>
        </p:nvSpPr>
        <p:spPr>
          <a:xfrm>
            <a:off x="1264560" y="3902745"/>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5"/>
          <p:cNvSpPr>
            <a:spLocks noGrp="1"/>
          </p:cNvSpPr>
          <p:nvPr>
            <p:ph type="body" sz="quarter" idx="28"/>
          </p:nvPr>
        </p:nvSpPr>
        <p:spPr>
          <a:xfrm>
            <a:off x="6877961" y="3902745"/>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5"/>
          <p:cNvSpPr>
            <a:spLocks noGrp="1"/>
          </p:cNvSpPr>
          <p:nvPr>
            <p:ph type="body" sz="quarter" idx="25"/>
          </p:nvPr>
        </p:nvSpPr>
        <p:spPr>
          <a:xfrm>
            <a:off x="1264560" y="1452153"/>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5"/>
          <p:cNvSpPr>
            <a:spLocks noGrp="1"/>
          </p:cNvSpPr>
          <p:nvPr>
            <p:ph type="body" sz="quarter" idx="27"/>
          </p:nvPr>
        </p:nvSpPr>
        <p:spPr>
          <a:xfrm>
            <a:off x="6877961" y="1452153"/>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oup 29"/>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207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atrix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482599" y="1553028"/>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2599" y="3875314"/>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96000" y="1553028"/>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875314"/>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2"/>
          <p:cNvSpPr>
            <a:spLocks noGrp="1"/>
          </p:cNvSpPr>
          <p:nvPr userDrawn="1">
            <p:ph type="body" sz="quarter" idx="21" hasCustomPrompt="1"/>
          </p:nvPr>
        </p:nvSpPr>
        <p:spPr>
          <a:xfrm rot="16200000">
            <a:off x="-287563" y="2323191"/>
            <a:ext cx="2322285" cy="781960"/>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45476"/>
            <a:ext cx="2322285" cy="781960"/>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Text Placeholder 12"/>
          <p:cNvSpPr>
            <a:spLocks noGrp="1"/>
          </p:cNvSpPr>
          <p:nvPr>
            <p:ph type="body" sz="quarter" idx="24" hasCustomPrompt="1"/>
          </p:nvPr>
        </p:nvSpPr>
        <p:spPr>
          <a:xfrm rot="5400000">
            <a:off x="10157278" y="2323192"/>
            <a:ext cx="2322285" cy="781960"/>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Text Placeholder 12"/>
          <p:cNvSpPr>
            <a:spLocks noGrp="1"/>
          </p:cNvSpPr>
          <p:nvPr>
            <p:ph type="body" sz="quarter" idx="25" hasCustomPrompt="1"/>
          </p:nvPr>
        </p:nvSpPr>
        <p:spPr>
          <a:xfrm rot="5400000">
            <a:off x="10157278" y="4645476"/>
            <a:ext cx="2322285" cy="781960"/>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8" name="Text Placeholder 5"/>
          <p:cNvSpPr>
            <a:spLocks noGrp="1"/>
          </p:cNvSpPr>
          <p:nvPr>
            <p:ph type="body" sz="quarter" idx="27"/>
          </p:nvPr>
        </p:nvSpPr>
        <p:spPr>
          <a:xfrm>
            <a:off x="1264560" y="1572039"/>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5"/>
          <p:cNvSpPr>
            <a:spLocks noGrp="1"/>
          </p:cNvSpPr>
          <p:nvPr>
            <p:ph type="body" sz="quarter" idx="28"/>
          </p:nvPr>
        </p:nvSpPr>
        <p:spPr>
          <a:xfrm>
            <a:off x="1264560" y="3894550"/>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5"/>
          <p:cNvSpPr>
            <a:spLocks noGrp="1"/>
          </p:cNvSpPr>
          <p:nvPr>
            <p:ph type="body" sz="quarter" idx="29"/>
          </p:nvPr>
        </p:nvSpPr>
        <p:spPr>
          <a:xfrm>
            <a:off x="6900862" y="1572039"/>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5"/>
          <p:cNvSpPr>
            <a:spLocks noGrp="1"/>
          </p:cNvSpPr>
          <p:nvPr>
            <p:ph type="body" sz="quarter" idx="30"/>
          </p:nvPr>
        </p:nvSpPr>
        <p:spPr>
          <a:xfrm>
            <a:off x="6900862" y="3894550"/>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26" hasCustomPrompt="1"/>
          </p:nvPr>
        </p:nvSpPr>
        <p:spPr>
          <a:xfrm>
            <a:off x="5291138" y="3060700"/>
            <a:ext cx="1609725" cy="1611313"/>
          </a:xfrm>
          <a:prstGeom prst="ellipse">
            <a:avLst/>
          </a:prstGeom>
          <a:solidFill>
            <a:schemeClr val="bg1"/>
          </a:solidFill>
          <a:ln>
            <a:solidFill>
              <a:schemeClr val="bg1">
                <a:lumMod val="85000"/>
              </a:schemeClr>
            </a:solidFill>
          </a:ln>
        </p:spPr>
        <p:txBody>
          <a:bodyPr lIns="0" rIns="0" anchor="ctr">
            <a:normAutofit/>
          </a:bodyPr>
          <a:lstStyle>
            <a:lvl1pPr marL="0" indent="0" algn="ctr">
              <a:buNone/>
              <a:defRPr sz="2000" b="1" cap="all" baseline="0">
                <a:solidFill>
                  <a:schemeClr val="accent5"/>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Strategy</a:t>
            </a:r>
          </a:p>
        </p:txBody>
      </p:sp>
      <p:grpSp>
        <p:nvGrpSpPr>
          <p:cNvPr id="30" name="Group 29"/>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8517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matrix 4">
    <p:spTree>
      <p:nvGrpSpPr>
        <p:cNvPr id="1" name=""/>
        <p:cNvGrpSpPr/>
        <p:nvPr/>
      </p:nvGrpSpPr>
      <p:grpSpPr>
        <a:xfrm>
          <a:off x="0" y="0"/>
          <a:ext cx="0" cy="0"/>
          <a:chOff x="0" y="0"/>
          <a:chExt cx="0" cy="0"/>
        </a:xfrm>
      </p:grpSpPr>
      <p:sp>
        <p:nvSpPr>
          <p:cNvPr id="31" name="Text Placeholder 12"/>
          <p:cNvSpPr>
            <a:spLocks noGrp="1"/>
          </p:cNvSpPr>
          <p:nvPr>
            <p:ph type="body" sz="quarter" idx="33" hasCustomPrompt="1"/>
          </p:nvPr>
        </p:nvSpPr>
        <p:spPr>
          <a:xfrm rot="16200000">
            <a:off x="-127688" y="2741910"/>
            <a:ext cx="2002536" cy="781960"/>
          </a:xfrm>
          <a:prstGeom prst="snip1Rect">
            <a:avLst/>
          </a:prstGeom>
          <a:solidFill>
            <a:schemeClr val="accent1"/>
          </a:solidFill>
          <a:ln>
            <a:solidFill>
              <a:schemeClr val="accent1"/>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1264559" y="2056884"/>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264559" y="4134447"/>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486980" y="2056884"/>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486980" y="4134447"/>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2"/>
          <p:cNvSpPr>
            <a:spLocks noGrp="1"/>
          </p:cNvSpPr>
          <p:nvPr userDrawn="1">
            <p:ph type="body" sz="quarter" idx="22" hasCustomPrompt="1"/>
          </p:nvPr>
        </p:nvSpPr>
        <p:spPr>
          <a:xfrm rot="16200000">
            <a:off x="-165203" y="4782246"/>
            <a:ext cx="2077565" cy="781960"/>
          </a:xfrm>
          <a:prstGeom prst="snip1Rect">
            <a:avLst/>
          </a:prstGeom>
          <a:solidFill>
            <a:schemeClr val="accent2"/>
          </a:solidFill>
          <a:ln>
            <a:solidFill>
              <a:schemeClr val="accent2"/>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31" hasCustomPrompt="1"/>
          </p:nvPr>
        </p:nvSpPr>
        <p:spPr>
          <a:xfrm>
            <a:off x="1264560" y="1359189"/>
            <a:ext cx="5222420" cy="772434"/>
          </a:xfrm>
          <a:prstGeom prst="snip1Rect">
            <a:avLst/>
          </a:prstGeo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2" name="Text Placeholder 12"/>
          <p:cNvSpPr>
            <a:spLocks noGrp="1"/>
          </p:cNvSpPr>
          <p:nvPr userDrawn="1">
            <p:ph type="body" sz="quarter" idx="32" hasCustomPrompt="1"/>
          </p:nvPr>
        </p:nvSpPr>
        <p:spPr>
          <a:xfrm>
            <a:off x="6486980" y="1359189"/>
            <a:ext cx="5222420" cy="772434"/>
          </a:xfrm>
          <a:prstGeom prst="snip1Rect">
            <a:avLst/>
          </a:prstGeo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52" name="Text Placeholder 5"/>
          <p:cNvSpPr>
            <a:spLocks noGrp="1"/>
          </p:cNvSpPr>
          <p:nvPr>
            <p:ph type="body" sz="quarter" idx="28"/>
          </p:nvPr>
        </p:nvSpPr>
        <p:spPr>
          <a:xfrm>
            <a:off x="126456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Text Placeholder 5"/>
          <p:cNvSpPr>
            <a:spLocks noGrp="1"/>
          </p:cNvSpPr>
          <p:nvPr>
            <p:ph type="body" sz="quarter" idx="29"/>
          </p:nvPr>
        </p:nvSpPr>
        <p:spPr>
          <a:xfrm>
            <a:off x="648698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ext Placeholder 5"/>
          <p:cNvSpPr>
            <a:spLocks noGrp="1"/>
          </p:cNvSpPr>
          <p:nvPr>
            <p:ph type="body" sz="quarter" idx="30"/>
          </p:nvPr>
        </p:nvSpPr>
        <p:spPr>
          <a:xfrm>
            <a:off x="648698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Text Placeholder 5"/>
          <p:cNvSpPr>
            <a:spLocks noGrp="1"/>
          </p:cNvSpPr>
          <p:nvPr>
            <p:ph type="body" sz="quarter" idx="27"/>
          </p:nvPr>
        </p:nvSpPr>
        <p:spPr>
          <a:xfrm>
            <a:off x="126456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9" name="Group 28"/>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1576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1" name="Group 10"/>
          <p:cNvGrpSpPr/>
          <p:nvPr userDrawn="1"/>
        </p:nvGrpSpPr>
        <p:grpSpPr>
          <a:xfrm>
            <a:off x="3743557" y="1545751"/>
            <a:ext cx="4704887" cy="4666258"/>
            <a:chOff x="1581543" y="1298448"/>
            <a:chExt cx="4704887" cy="4666258"/>
          </a:xfrm>
        </p:grpSpPr>
        <p:grpSp>
          <p:nvGrpSpPr>
            <p:cNvPr id="10" name="Group 9"/>
            <p:cNvGrpSpPr/>
            <p:nvPr userDrawn="1"/>
          </p:nvGrpSpPr>
          <p:grpSpPr>
            <a:xfrm>
              <a:off x="1581543" y="1298448"/>
              <a:ext cx="2266926" cy="4662029"/>
              <a:chOff x="1581543" y="1298448"/>
              <a:chExt cx="2266926" cy="4662029"/>
            </a:xfrm>
          </p:grpSpPr>
          <p:sp>
            <p:nvSpPr>
              <p:cNvPr id="9" name="Teardrop 8"/>
              <p:cNvSpPr/>
              <p:nvPr userDrawn="1"/>
            </p:nvSpPr>
            <p:spPr>
              <a:xfrm rot="5400000">
                <a:off x="1581543" y="1298448"/>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ardrop 38"/>
              <p:cNvSpPr/>
              <p:nvPr userDrawn="1"/>
            </p:nvSpPr>
            <p:spPr>
              <a:xfrm>
                <a:off x="1581543" y="3693551"/>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userDrawn="1"/>
          </p:nvGrpSpPr>
          <p:grpSpPr>
            <a:xfrm rot="10800000">
              <a:off x="4006919" y="1302677"/>
              <a:ext cx="2279511" cy="4662029"/>
              <a:chOff x="1581543" y="1298448"/>
              <a:chExt cx="2279511" cy="4662029"/>
            </a:xfrm>
          </p:grpSpPr>
          <p:sp>
            <p:nvSpPr>
              <p:cNvPr id="41" name="Teardrop 40"/>
              <p:cNvSpPr/>
              <p:nvPr userDrawn="1"/>
            </p:nvSpPr>
            <p:spPr>
              <a:xfrm rot="5400000">
                <a:off x="1594128" y="1298448"/>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a:off x="1581543" y="3693551"/>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Text Placeholder 13"/>
          <p:cNvSpPr>
            <a:spLocks noGrp="1"/>
          </p:cNvSpPr>
          <p:nvPr>
            <p:ph type="body" sz="quarter" idx="13"/>
          </p:nvPr>
        </p:nvSpPr>
        <p:spPr>
          <a:xfrm>
            <a:off x="3914912" y="1721082"/>
            <a:ext cx="1920240" cy="1920240"/>
          </a:xfrm>
          <a:prstGeom prst="ellipse">
            <a:avLst/>
          </a:prstGeom>
          <a:solidFill>
            <a:schemeClr val="bg1">
              <a:lumMod val="95000"/>
            </a:schemeClr>
          </a:solidFill>
          <a:ln w="28575">
            <a:solidFill>
              <a:schemeClr val="accent1">
                <a:lumMod val="75000"/>
              </a:schemeClr>
            </a:solidFill>
          </a:ln>
        </p:spPr>
        <p:txBody>
          <a:bodyPr>
            <a:normAutofit/>
          </a:bodyPr>
          <a:lstStyle>
            <a:lvl1pPr marL="0" indent="0" algn="ctr">
              <a:buNone/>
              <a:defRPr sz="1600"/>
            </a:lvl1pPr>
          </a:lstStyle>
          <a:p>
            <a:pPr lvl="0"/>
            <a:endParaRPr lang="en-US"/>
          </a:p>
        </p:txBody>
      </p:sp>
      <p:sp>
        <p:nvSpPr>
          <p:cNvPr id="50" name="Text Placeholder 13"/>
          <p:cNvSpPr>
            <a:spLocks noGrp="1"/>
          </p:cNvSpPr>
          <p:nvPr>
            <p:ph type="body" sz="quarter" idx="14"/>
          </p:nvPr>
        </p:nvSpPr>
        <p:spPr>
          <a:xfrm>
            <a:off x="6344264" y="1721082"/>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51" name="Text Placeholder 13"/>
          <p:cNvSpPr>
            <a:spLocks noGrp="1"/>
          </p:cNvSpPr>
          <p:nvPr>
            <p:ph type="body" sz="quarter" idx="15"/>
          </p:nvPr>
        </p:nvSpPr>
        <p:spPr>
          <a:xfrm>
            <a:off x="3914912" y="4116185"/>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56" name="Text Placeholder 13"/>
          <p:cNvSpPr>
            <a:spLocks noGrp="1"/>
          </p:cNvSpPr>
          <p:nvPr>
            <p:ph type="body" sz="quarter" idx="16"/>
          </p:nvPr>
        </p:nvSpPr>
        <p:spPr>
          <a:xfrm>
            <a:off x="6344264" y="4116185"/>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15" name="TextBox 14"/>
          <p:cNvSpPr txBox="1"/>
          <p:nvPr userDrawn="1"/>
        </p:nvSpPr>
        <p:spPr>
          <a:xfrm>
            <a:off x="5589515" y="3234004"/>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57" name="TextBox 56"/>
          <p:cNvSpPr txBox="1"/>
          <p:nvPr userDrawn="1"/>
        </p:nvSpPr>
        <p:spPr>
          <a:xfrm>
            <a:off x="6129361" y="3234004"/>
            <a:ext cx="603050" cy="646331"/>
          </a:xfrm>
          <a:prstGeom prst="rect">
            <a:avLst/>
          </a:prstGeom>
          <a:noFill/>
        </p:spPr>
        <p:txBody>
          <a:bodyPr wrap="none" rtlCol="0" anchor="ctr">
            <a:spAutoFit/>
          </a:bodyPr>
          <a:lstStyle/>
          <a:p>
            <a:pPr algn="ctr"/>
            <a:r>
              <a:rPr lang="en-US" sz="3600" b="1">
                <a:solidFill>
                  <a:schemeClr val="accent3">
                    <a:lumMod val="40000"/>
                    <a:lumOff val="60000"/>
                  </a:schemeClr>
                </a:solidFill>
              </a:rPr>
              <a:t>W</a:t>
            </a:r>
          </a:p>
        </p:txBody>
      </p:sp>
      <p:sp>
        <p:nvSpPr>
          <p:cNvPr id="58" name="TextBox 57"/>
          <p:cNvSpPr txBox="1"/>
          <p:nvPr userDrawn="1"/>
        </p:nvSpPr>
        <p:spPr>
          <a:xfrm>
            <a:off x="5522791" y="3892735"/>
            <a:ext cx="497252" cy="646331"/>
          </a:xfrm>
          <a:prstGeom prst="rect">
            <a:avLst/>
          </a:prstGeom>
          <a:noFill/>
        </p:spPr>
        <p:txBody>
          <a:bodyPr wrap="none" rtlCol="0" anchor="ctr">
            <a:spAutoFit/>
          </a:bodyPr>
          <a:lstStyle/>
          <a:p>
            <a:pPr algn="ctr"/>
            <a:r>
              <a:rPr lang="en-US" sz="3600" b="1">
                <a:solidFill>
                  <a:schemeClr val="accent4">
                    <a:lumMod val="40000"/>
                    <a:lumOff val="60000"/>
                  </a:schemeClr>
                </a:solidFill>
              </a:rPr>
              <a:t>O</a:t>
            </a:r>
          </a:p>
        </p:txBody>
      </p:sp>
      <p:sp>
        <p:nvSpPr>
          <p:cNvPr id="59" name="TextBox 58"/>
          <p:cNvSpPr txBox="1"/>
          <p:nvPr userDrawn="1"/>
        </p:nvSpPr>
        <p:spPr>
          <a:xfrm>
            <a:off x="6211921" y="3892735"/>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8" name="Group 27"/>
          <p:cNvGrpSpPr/>
          <p:nvPr userDrawn="1"/>
        </p:nvGrpSpPr>
        <p:grpSpPr>
          <a:xfrm>
            <a:off x="0" y="6766560"/>
            <a:ext cx="12192000" cy="91440"/>
            <a:chOff x="0" y="4480421"/>
            <a:chExt cx="12192000" cy="91440"/>
          </a:xfrm>
        </p:grpSpPr>
        <p:sp>
          <p:nvSpPr>
            <p:cNvPr id="29" name="Rectangle 28"/>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331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wot strength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Teardrop 8"/>
          <p:cNvSpPr/>
          <p:nvPr userDrawn="1"/>
        </p:nvSpPr>
        <p:spPr>
          <a:xfrm rot="5400000">
            <a:off x="8270775" y="2746872"/>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userDrawn="1">
            <p:ph type="body" sz="quarter" idx="13" hasCustomPrompt="1"/>
          </p:nvPr>
        </p:nvSpPr>
        <p:spPr>
          <a:xfrm>
            <a:off x="8429224" y="2922203"/>
            <a:ext cx="1920240" cy="1920240"/>
          </a:xfrm>
          <a:prstGeom prst="ellipse">
            <a:avLst/>
          </a:prstGeom>
          <a:solidFill>
            <a:schemeClr val="bg1">
              <a:lumMod val="95000"/>
            </a:schemeClr>
          </a:solidFill>
          <a:ln w="28575">
            <a:solidFill>
              <a:schemeClr val="accent1">
                <a:lumMod val="75000"/>
              </a:schemeClr>
            </a:solidFill>
          </a:ln>
        </p:spPr>
        <p:txBody>
          <a:bodyPr lIns="0" rIns="0">
            <a:normAutofit/>
          </a:bodyPr>
          <a:lstStyle>
            <a:lvl1pPr marL="0" indent="0" algn="ctr">
              <a:buFont typeface="Arial" panose="020B0604020202020204" pitchFamily="34" charset="0"/>
              <a:buNone/>
              <a:defRPr sz="1600" baseline="0"/>
            </a:lvl1pPr>
          </a:lstStyle>
          <a:p>
            <a:pPr lvl="0"/>
            <a:r>
              <a:rPr lang="en-US"/>
              <a:t>List main strengths here</a:t>
            </a:r>
          </a:p>
        </p:txBody>
      </p:sp>
      <p:sp>
        <p:nvSpPr>
          <p:cNvPr id="15" name="TextBox 14"/>
          <p:cNvSpPr txBox="1"/>
          <p:nvPr userDrawn="1"/>
        </p:nvSpPr>
        <p:spPr>
          <a:xfrm>
            <a:off x="10177919" y="4431556"/>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39" name="Teardrop 38"/>
          <p:cNvSpPr/>
          <p:nvPr userDrawn="1"/>
        </p:nvSpPr>
        <p:spPr>
          <a:xfrm>
            <a:off x="9403917" y="5076110"/>
            <a:ext cx="1133784" cy="1133784"/>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Teardrop 40"/>
          <p:cNvSpPr/>
          <p:nvPr userDrawn="1"/>
        </p:nvSpPr>
        <p:spPr>
          <a:xfrm rot="16200000">
            <a:off x="10616948" y="5078225"/>
            <a:ext cx="1133784" cy="1133784"/>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Teardrop 41"/>
          <p:cNvSpPr/>
          <p:nvPr userDrawn="1"/>
        </p:nvSpPr>
        <p:spPr>
          <a:xfrm rot="10800000">
            <a:off x="10623242" y="3880335"/>
            <a:ext cx="1133784" cy="1133784"/>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TextBox 56"/>
          <p:cNvSpPr txBox="1"/>
          <p:nvPr userDrawn="1"/>
        </p:nvSpPr>
        <p:spPr>
          <a:xfrm>
            <a:off x="10559774" y="4699546"/>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58" name="TextBox 57"/>
          <p:cNvSpPr txBox="1"/>
          <p:nvPr userDrawn="1"/>
        </p:nvSpPr>
        <p:spPr>
          <a:xfrm>
            <a:off x="10248055"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59" name="TextBox 58"/>
          <p:cNvSpPr txBox="1"/>
          <p:nvPr userDrawn="1"/>
        </p:nvSpPr>
        <p:spPr>
          <a:xfrm>
            <a:off x="10592711"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6" name="Text Placeholder 5"/>
          <p:cNvSpPr>
            <a:spLocks noGrp="1"/>
          </p:cNvSpPr>
          <p:nvPr userDrawn="1">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userDrawn="1">
            <p:ph type="body" sz="quarter" idx="18" hasCustomPrompt="1"/>
          </p:nvPr>
        </p:nvSpPr>
        <p:spPr>
          <a:xfrm>
            <a:off x="482600" y="1709857"/>
            <a:ext cx="76708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STRENGTHS</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5413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節標題">
    <p:spTree>
      <p:nvGrpSpPr>
        <p:cNvPr id="1" name=""/>
        <p:cNvGrpSpPr/>
        <p:nvPr/>
      </p:nvGrpSpPr>
      <p:grpSpPr>
        <a:xfrm>
          <a:off x="0" y="0"/>
          <a:ext cx="0" cy="0"/>
          <a:chOff x="0" y="0"/>
          <a:chExt cx="0" cy="0"/>
        </a:xfrm>
      </p:grpSpPr>
      <p:sp>
        <p:nvSpPr>
          <p:cNvPr id="7" name="Rectangle 10">
            <a:extLst>
              <a:ext uri="{FF2B5EF4-FFF2-40B4-BE49-F238E27FC236}">
                <a16:creationId xmlns:a16="http://schemas.microsoft.com/office/drawing/2014/main" id="{039C184F-8A0C-4E16-8D8F-2E22FC847C1C}"/>
              </a:ext>
            </a:extLst>
          </p:cNvPr>
          <p:cNvSpPr/>
          <p:nvPr userDrawn="1"/>
        </p:nvSpPr>
        <p:spPr>
          <a:xfrm>
            <a:off x="0" y="19050"/>
            <a:ext cx="12192000" cy="6858000"/>
          </a:xfrm>
          <a:prstGeom prst="rect">
            <a:avLst/>
          </a:prstGeom>
          <a:solidFill>
            <a:schemeClr val="bg1">
              <a:lumMod val="85000"/>
            </a:schemeClr>
          </a:solidFill>
          <a:ln w="127000">
            <a:solidFill>
              <a:srgbClr val="3969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軟正黑體" panose="020B0604030504040204" pitchFamily="34" charset="-120"/>
              <a:ea typeface="微軟正黑體" panose="020B0604030504040204" pitchFamily="34" charset="-120"/>
            </a:endParaRPr>
          </a:p>
        </p:txBody>
      </p:sp>
      <p:sp>
        <p:nvSpPr>
          <p:cNvPr id="9" name="Text Placeholder 7">
            <a:extLst>
              <a:ext uri="{FF2B5EF4-FFF2-40B4-BE49-F238E27FC236}">
                <a16:creationId xmlns:a16="http://schemas.microsoft.com/office/drawing/2014/main" id="{2A700009-F112-4968-872A-D25FACF3AC21}"/>
              </a:ext>
            </a:extLst>
          </p:cNvPr>
          <p:cNvSpPr txBox="1">
            <a:spLocks/>
          </p:cNvSpPr>
          <p:nvPr userDrawn="1"/>
        </p:nvSpPr>
        <p:spPr>
          <a:xfrm>
            <a:off x="820670" y="1143000"/>
            <a:ext cx="7733293" cy="800100"/>
          </a:xfrm>
          <a:prstGeom prst="rect">
            <a:avLst/>
          </a:prstGeom>
        </p:spPr>
        <p:txBody>
          <a:bodyPr/>
          <a:lstStyle/>
          <a:p>
            <a:pPr algn="ctr">
              <a:lnSpc>
                <a:spcPct val="150000"/>
              </a:lnSpc>
            </a:pPr>
            <a:endParaRPr kumimoji="0" lang="en-US" altLang="zh-CN" sz="1400" b="0" i="0" u="none" strike="noStrike" kern="1200" cap="none" spc="0" normalizeH="0" baseline="0" noProof="0">
              <a:ln>
                <a:noFill/>
              </a:ln>
              <a:solidFill>
                <a:srgbClr val="39699B"/>
              </a:solidFill>
              <a:effectLst/>
              <a:uLnTx/>
              <a:uFillTx/>
              <a:latin typeface="微軟正黑體" panose="020B0604030504040204" pitchFamily="34" charset="-120"/>
              <a:ea typeface="微軟正黑體" panose="020B0604030504040204" pitchFamily="34" charset="-120"/>
              <a:cs typeface="Levenim MT" pitchFamily="2" charset="-79"/>
            </a:endParaRPr>
          </a:p>
          <a:p>
            <a:pPr marL="0" marR="0" lvl="0" indent="0" algn="ctr" defTabSz="1088421" rtl="0" eaLnBrk="1" fontAlgn="auto" latinLnBrk="0" hangingPunct="1">
              <a:lnSpc>
                <a:spcPct val="150000"/>
              </a:lnSpc>
              <a:spcBef>
                <a:spcPts val="0"/>
              </a:spcBef>
              <a:spcAft>
                <a:spcPts val="0"/>
              </a:spcAft>
              <a:buClrTx/>
              <a:buSzTx/>
              <a:buFontTx/>
              <a:buNone/>
              <a:tabLst/>
              <a:defRPr/>
            </a:pPr>
            <a:endParaRPr kumimoji="0" lang="en-US" altLang="zh-CN" sz="1400" b="0" i="0" u="none" strike="noStrike" kern="1200" cap="none" spc="0" normalizeH="0" baseline="0" noProof="0">
              <a:ln>
                <a:noFill/>
              </a:ln>
              <a:solidFill>
                <a:srgbClr val="39699B"/>
              </a:solidFill>
              <a:effectLst/>
              <a:uLnTx/>
              <a:uFillTx/>
              <a:latin typeface="微軟正黑體" panose="020B0604030504040204" pitchFamily="34" charset="-120"/>
              <a:ea typeface="微軟正黑體" panose="020B0604030504040204" pitchFamily="34" charset="-120"/>
              <a:cs typeface="Levenim MT" pitchFamily="2" charset="-79"/>
            </a:endParaRPr>
          </a:p>
        </p:txBody>
      </p:sp>
      <p:sp>
        <p:nvSpPr>
          <p:cNvPr id="10" name="Rectangle 16">
            <a:extLst>
              <a:ext uri="{FF2B5EF4-FFF2-40B4-BE49-F238E27FC236}">
                <a16:creationId xmlns:a16="http://schemas.microsoft.com/office/drawing/2014/main" id="{73BB0DCD-ED61-4A38-AE8E-85AEA00CAA00}"/>
              </a:ext>
            </a:extLst>
          </p:cNvPr>
          <p:cNvSpPr/>
          <p:nvPr userDrawn="1"/>
        </p:nvSpPr>
        <p:spPr>
          <a:xfrm rot="5400000" flipH="1">
            <a:off x="7427091" y="3749715"/>
            <a:ext cx="482144" cy="4114264"/>
          </a:xfrm>
          <a:prstGeom prst="rect">
            <a:avLst/>
          </a:prstGeom>
          <a:solidFill>
            <a:srgbClr val="396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21" rtl="0" eaLnBrk="1" fontAlgn="auto" latinLnBrk="0" hangingPunct="1">
              <a:lnSpc>
                <a:spcPct val="100000"/>
              </a:lnSpc>
              <a:spcBef>
                <a:spcPts val="0"/>
              </a:spcBef>
              <a:spcAft>
                <a:spcPts val="0"/>
              </a:spcAft>
              <a:buClrTx/>
              <a:buSzTx/>
              <a:buFontTx/>
              <a:buNone/>
              <a:tabLst/>
              <a:defRPr/>
            </a:pPr>
            <a:endParaRPr kumimoji="0" lang="en-US" sz="215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cxnSp>
        <p:nvCxnSpPr>
          <p:cNvPr id="16" name="Straight Connector 43">
            <a:extLst>
              <a:ext uri="{FF2B5EF4-FFF2-40B4-BE49-F238E27FC236}">
                <a16:creationId xmlns:a16="http://schemas.microsoft.com/office/drawing/2014/main" id="{C90907CA-4D2D-4708-810E-AB8F83D5442C}"/>
              </a:ext>
            </a:extLst>
          </p:cNvPr>
          <p:cNvCxnSpPr/>
          <p:nvPr userDrawn="1"/>
        </p:nvCxnSpPr>
        <p:spPr>
          <a:xfrm rot="5400000">
            <a:off x="9780926" y="5844778"/>
            <a:ext cx="1104900" cy="794"/>
          </a:xfrm>
          <a:prstGeom prst="line">
            <a:avLst/>
          </a:prstGeom>
          <a:ln w="19050">
            <a:solidFill>
              <a:srgbClr val="302E2F"/>
            </a:solidFill>
          </a:ln>
        </p:spPr>
        <p:style>
          <a:lnRef idx="1">
            <a:schemeClr val="accent1"/>
          </a:lnRef>
          <a:fillRef idx="0">
            <a:schemeClr val="accent1"/>
          </a:fillRef>
          <a:effectRef idx="0">
            <a:schemeClr val="accent1"/>
          </a:effectRef>
          <a:fontRef idx="minor">
            <a:schemeClr val="tx1"/>
          </a:fontRef>
        </p:style>
      </p:cxnSp>
      <p:cxnSp>
        <p:nvCxnSpPr>
          <p:cNvPr id="17" name="Straight Connector 44">
            <a:extLst>
              <a:ext uri="{FF2B5EF4-FFF2-40B4-BE49-F238E27FC236}">
                <a16:creationId xmlns:a16="http://schemas.microsoft.com/office/drawing/2014/main" id="{20341E84-1AB5-4F65-A10C-854E7E66C273}"/>
              </a:ext>
            </a:extLst>
          </p:cNvPr>
          <p:cNvCxnSpPr/>
          <p:nvPr userDrawn="1"/>
        </p:nvCxnSpPr>
        <p:spPr>
          <a:xfrm rot="5400000">
            <a:off x="9988555" y="3161903"/>
            <a:ext cx="685800" cy="794"/>
          </a:xfrm>
          <a:prstGeom prst="line">
            <a:avLst/>
          </a:prstGeom>
          <a:ln w="19050">
            <a:solidFill>
              <a:srgbClr val="302E2F"/>
            </a:solidFill>
          </a:ln>
        </p:spPr>
        <p:style>
          <a:lnRef idx="1">
            <a:schemeClr val="accent1"/>
          </a:lnRef>
          <a:fillRef idx="0">
            <a:schemeClr val="accent1"/>
          </a:fillRef>
          <a:effectRef idx="0">
            <a:schemeClr val="accent1"/>
          </a:effectRef>
          <a:fontRef idx="minor">
            <a:schemeClr val="tx1"/>
          </a:fontRef>
        </p:style>
      </p:cxnSp>
      <p:sp>
        <p:nvSpPr>
          <p:cNvPr id="29" name="標題 23">
            <a:extLst>
              <a:ext uri="{FF2B5EF4-FFF2-40B4-BE49-F238E27FC236}">
                <a16:creationId xmlns:a16="http://schemas.microsoft.com/office/drawing/2014/main" id="{67655C62-914D-4396-A756-E0068B88FFA8}"/>
              </a:ext>
            </a:extLst>
          </p:cNvPr>
          <p:cNvSpPr>
            <a:spLocks noGrp="1"/>
          </p:cNvSpPr>
          <p:nvPr>
            <p:ph type="title"/>
          </p:nvPr>
        </p:nvSpPr>
        <p:spPr>
          <a:xfrm>
            <a:off x="2290819" y="650961"/>
            <a:ext cx="4361411" cy="589186"/>
          </a:xfrm>
          <a:noFill/>
        </p:spPr>
        <p:txBody>
          <a:bodyPr wrap="square" anchor="ctr">
            <a:spAutoFit/>
          </a:bodyPr>
          <a:lstStyle>
            <a:lvl1pPr>
              <a:defRPr kumimoji="0" lang="zh-TW" altLang="en-US" sz="2400" b="1" i="0" u="none" strike="noStrike" cap="none" spc="150" normalizeH="0" baseline="0" dirty="0">
                <a:ln>
                  <a:noFill/>
                </a:ln>
                <a:solidFill>
                  <a:srgbClr val="39699B"/>
                </a:solidFill>
                <a:effectLst>
                  <a:outerShdw blurRad="38100" dist="38100" dir="2700000" algn="tl">
                    <a:srgbClr val="000000">
                      <a:alpha val="43137"/>
                    </a:srgbClr>
                  </a:outerShdw>
                </a:effectLst>
                <a:uLnTx/>
                <a:uFillTx/>
                <a:cs typeface="Levenim MT" pitchFamily="2" charset="-79"/>
              </a:defRPr>
            </a:lvl1pPr>
          </a:lstStyle>
          <a:p>
            <a:pPr marL="408158" marR="0" lvl="0" indent="-408158" algn="ctr" defTabSz="1088421" fontAlgn="auto">
              <a:lnSpc>
                <a:spcPct val="100000"/>
              </a:lnSpc>
              <a:spcBef>
                <a:spcPct val="20000"/>
              </a:spcBef>
              <a:spcAft>
                <a:spcPts val="0"/>
              </a:spcAft>
              <a:buClrTx/>
              <a:buSzTx/>
              <a:buFontTx/>
              <a:tabLst/>
            </a:pPr>
            <a:r>
              <a:rPr lang="zh-TW" altLang="en-US"/>
              <a:t>按一下以編輯母片標題樣式</a:t>
            </a:r>
          </a:p>
        </p:txBody>
      </p:sp>
      <p:sp>
        <p:nvSpPr>
          <p:cNvPr id="30" name="文字版面配置區 25">
            <a:extLst>
              <a:ext uri="{FF2B5EF4-FFF2-40B4-BE49-F238E27FC236}">
                <a16:creationId xmlns:a16="http://schemas.microsoft.com/office/drawing/2014/main" id="{54BA1BDF-3FE4-4E63-937D-9B9F4ACD30CE}"/>
              </a:ext>
            </a:extLst>
          </p:cNvPr>
          <p:cNvSpPr>
            <a:spLocks noGrp="1"/>
          </p:cNvSpPr>
          <p:nvPr>
            <p:ph type="body" sz="quarter" idx="13" hasCustomPrompt="1"/>
          </p:nvPr>
        </p:nvSpPr>
        <p:spPr>
          <a:xfrm>
            <a:off x="3606307" y="1275864"/>
            <a:ext cx="1730433" cy="468313"/>
          </a:xfrm>
        </p:spPr>
        <p:txBody>
          <a:bodyPr/>
          <a:lstStyle>
            <a:lvl1pPr marL="0" marR="0" indent="0" algn="l" defTabSz="457109" rtl="0" eaLnBrk="1" fontAlgn="auto" latinLnBrk="0" hangingPunct="1">
              <a:lnSpc>
                <a:spcPct val="90000"/>
              </a:lnSpc>
              <a:spcBef>
                <a:spcPts val="500"/>
              </a:spcBef>
              <a:spcAft>
                <a:spcPts val="0"/>
              </a:spcAft>
              <a:buClrTx/>
              <a:buSzTx/>
              <a:buFont typeface="Arial" panose="020B0604020202020204" pitchFamily="34" charset="0"/>
              <a:buNone/>
              <a:tabLst/>
              <a:defRPr/>
            </a:lvl1pPr>
          </a:lstStyle>
          <a:p>
            <a:pPr marL="0" marR="0" lvl="0" indent="0" algn="l" defTabSz="457109"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a:ln>
                  <a:noFill/>
                </a:ln>
                <a:solidFill>
                  <a:srgbClr val="39699B"/>
                </a:solidFill>
                <a:effectLst/>
                <a:uLnTx/>
                <a:uFillTx/>
                <a:latin typeface="微軟正黑體" panose="020B0604030504040204" pitchFamily="34" charset="-120"/>
                <a:ea typeface="微軟正黑體" panose="020B0604030504040204" pitchFamily="34" charset="-120"/>
                <a:cs typeface="Levenim MT" pitchFamily="2" charset="-79"/>
              </a:rPr>
              <a:t>按此插入副標題</a:t>
            </a:r>
          </a:p>
        </p:txBody>
      </p:sp>
      <p:sp>
        <p:nvSpPr>
          <p:cNvPr id="3" name="圖片版面配置區 2">
            <a:extLst>
              <a:ext uri="{FF2B5EF4-FFF2-40B4-BE49-F238E27FC236}">
                <a16:creationId xmlns:a16="http://schemas.microsoft.com/office/drawing/2014/main" id="{B7A15BF1-F252-47C7-B691-E94E74DF478B}"/>
              </a:ext>
            </a:extLst>
          </p:cNvPr>
          <p:cNvSpPr>
            <a:spLocks noGrp="1"/>
          </p:cNvSpPr>
          <p:nvPr>
            <p:ph type="pic" sz="quarter" idx="14" hasCustomPrompt="1"/>
          </p:nvPr>
        </p:nvSpPr>
        <p:spPr>
          <a:xfrm>
            <a:off x="4167058" y="2514601"/>
            <a:ext cx="5557967" cy="2947988"/>
          </a:xfrm>
          <a:effectLst>
            <a:outerShdw blurRad="50800" dist="38100" dir="2700000" algn="tl" rotWithShape="0">
              <a:prstClr val="black">
                <a:alpha val="40000"/>
              </a:prstClr>
            </a:outerShdw>
          </a:effectLst>
        </p:spPr>
        <p:txBody>
          <a:bodyPr/>
          <a:lstStyle>
            <a:lvl1pPr marL="0" marR="0" indent="0" algn="l" defTabSz="457109" rtl="0" eaLnBrk="1" fontAlgn="auto" latinLnBrk="0" hangingPunct="1">
              <a:lnSpc>
                <a:spcPct val="90000"/>
              </a:lnSpc>
              <a:spcBef>
                <a:spcPts val="500"/>
              </a:spcBef>
              <a:spcAft>
                <a:spcPts val="0"/>
              </a:spcAft>
              <a:buClrTx/>
              <a:buSzTx/>
              <a:buFont typeface="Arial" panose="020B0604020202020204" pitchFamily="34" charset="0"/>
              <a:buNone/>
              <a:tabLst/>
              <a:defRPr>
                <a:solidFill>
                  <a:schemeClr val="tx1"/>
                </a:solidFill>
              </a:defRPr>
            </a:lvl1pPr>
          </a:lstStyle>
          <a:p>
            <a:pPr marL="114277" marR="0" lvl="0" indent="-114277" algn="l" defTabSz="457109"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zh-TW" altLang="en-US"/>
              <a:t>新增圖片</a:t>
            </a:r>
          </a:p>
        </p:txBody>
      </p:sp>
      <p:sp>
        <p:nvSpPr>
          <p:cNvPr id="32" name="文字版面配置區 4">
            <a:extLst>
              <a:ext uri="{FF2B5EF4-FFF2-40B4-BE49-F238E27FC236}">
                <a16:creationId xmlns:a16="http://schemas.microsoft.com/office/drawing/2014/main" id="{AE3ED023-0E77-4EBF-ADCE-1141DD07DE2C}"/>
              </a:ext>
            </a:extLst>
          </p:cNvPr>
          <p:cNvSpPr>
            <a:spLocks noGrp="1"/>
          </p:cNvSpPr>
          <p:nvPr>
            <p:ph type="body" sz="quarter" idx="15" hasCustomPrompt="1"/>
          </p:nvPr>
        </p:nvSpPr>
        <p:spPr>
          <a:xfrm>
            <a:off x="420672" y="2311862"/>
            <a:ext cx="3554412" cy="573088"/>
          </a:xfrm>
        </p:spPr>
        <p:txBody>
          <a:bodyPr>
            <a:normAutofit/>
          </a:bodyPr>
          <a:lstStyle>
            <a:lvl1pPr marL="0" indent="0">
              <a:buNone/>
              <a:defRPr sz="2400">
                <a:solidFill>
                  <a:srgbClr val="002060"/>
                </a:solidFill>
              </a:defRPr>
            </a:lvl1pPr>
          </a:lstStyle>
          <a:p>
            <a:pPr lvl="0"/>
            <a:r>
              <a:rPr lang="zh-TW" altLang="en-US"/>
              <a:t>新增圖片內容</a:t>
            </a:r>
          </a:p>
        </p:txBody>
      </p:sp>
      <p:sp>
        <p:nvSpPr>
          <p:cNvPr id="33" name="文字版面配置區 32">
            <a:extLst>
              <a:ext uri="{FF2B5EF4-FFF2-40B4-BE49-F238E27FC236}">
                <a16:creationId xmlns:a16="http://schemas.microsoft.com/office/drawing/2014/main" id="{5465DA0E-93C9-473C-AF56-10439207C30F}"/>
              </a:ext>
            </a:extLst>
          </p:cNvPr>
          <p:cNvSpPr>
            <a:spLocks noGrp="1"/>
          </p:cNvSpPr>
          <p:nvPr>
            <p:ph type="body" sz="quarter" idx="16" hasCustomPrompt="1"/>
          </p:nvPr>
        </p:nvSpPr>
        <p:spPr>
          <a:xfrm>
            <a:off x="442595" y="3067050"/>
            <a:ext cx="3349625" cy="2154238"/>
          </a:xfrm>
        </p:spPr>
        <p:txBody>
          <a:bodyPr/>
          <a:lstStyle>
            <a:lvl1pPr marL="0" indent="0">
              <a:buNone/>
              <a:defRPr/>
            </a:lvl1pPr>
          </a:lstStyle>
          <a:p>
            <a:pPr>
              <a:lnSpc>
                <a:spcPct val="150000"/>
              </a:lnSpc>
            </a:pPr>
            <a:r>
              <a:rPr kumimoji="0" lang="zh-TW" altLang="en-US" sz="1400" b="0" i="0" u="none" strike="noStrike" kern="1200" cap="none" spc="0" normalizeH="0" baseline="0" noProof="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cs typeface="Levenim MT" pitchFamily="2" charset="-79"/>
              </a:rPr>
              <a:t>按此新增內容</a:t>
            </a:r>
            <a:endParaRPr kumimoji="0" lang="en-US" altLang="zh-CN" sz="1400" b="0" i="0" u="none" strike="noStrike" kern="1200" cap="none" spc="0" normalizeH="0" baseline="0" noProof="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cs typeface="Levenim MT" pitchFamily="2" charset="-79"/>
            </a:endParaRPr>
          </a:p>
        </p:txBody>
      </p:sp>
      <p:sp>
        <p:nvSpPr>
          <p:cNvPr id="35" name="文字版面配置區 34">
            <a:extLst>
              <a:ext uri="{FF2B5EF4-FFF2-40B4-BE49-F238E27FC236}">
                <a16:creationId xmlns:a16="http://schemas.microsoft.com/office/drawing/2014/main" id="{F30BED52-86EE-4474-8A5D-D6EF1795C3C1}"/>
              </a:ext>
            </a:extLst>
          </p:cNvPr>
          <p:cNvSpPr>
            <a:spLocks noGrp="1"/>
          </p:cNvSpPr>
          <p:nvPr>
            <p:ph type="body" sz="quarter" idx="17" hasCustomPrompt="1"/>
          </p:nvPr>
        </p:nvSpPr>
        <p:spPr>
          <a:xfrm>
            <a:off x="10094823" y="2349500"/>
            <a:ext cx="1920875" cy="469900"/>
          </a:xfrm>
        </p:spPr>
        <p:txBody>
          <a:bodyPr/>
          <a:lstStyle>
            <a:lvl1pPr marL="0" indent="0">
              <a:buNone/>
              <a:defRPr>
                <a:solidFill>
                  <a:srgbClr val="002060"/>
                </a:solidFill>
              </a:defRPr>
            </a:lvl1pPr>
          </a:lstStyle>
          <a:p>
            <a:pPr lvl="0"/>
            <a:r>
              <a:rPr lang="zh-TW" altLang="en-US"/>
              <a:t>新增文字</a:t>
            </a:r>
          </a:p>
        </p:txBody>
      </p:sp>
      <p:sp>
        <p:nvSpPr>
          <p:cNvPr id="36" name="文字版面配置區 34">
            <a:extLst>
              <a:ext uri="{FF2B5EF4-FFF2-40B4-BE49-F238E27FC236}">
                <a16:creationId xmlns:a16="http://schemas.microsoft.com/office/drawing/2014/main" id="{2F3AECC4-1355-4D7D-A491-0FBAADCC95F3}"/>
              </a:ext>
            </a:extLst>
          </p:cNvPr>
          <p:cNvSpPr>
            <a:spLocks noGrp="1"/>
          </p:cNvSpPr>
          <p:nvPr>
            <p:ph type="body" sz="quarter" idx="18" hasCustomPrompt="1"/>
          </p:nvPr>
        </p:nvSpPr>
        <p:spPr>
          <a:xfrm>
            <a:off x="10331058" y="6047920"/>
            <a:ext cx="1920875" cy="469900"/>
          </a:xfrm>
        </p:spPr>
        <p:txBody>
          <a:bodyPr/>
          <a:lstStyle>
            <a:lvl1pPr marL="0" indent="0">
              <a:buNone/>
              <a:defRPr>
                <a:solidFill>
                  <a:srgbClr val="002060"/>
                </a:solidFill>
              </a:defRPr>
            </a:lvl1pPr>
          </a:lstStyle>
          <a:p>
            <a:pPr lvl="0"/>
            <a:r>
              <a:rPr lang="zh-TW" altLang="en-US"/>
              <a:t>新增文字</a:t>
            </a:r>
          </a:p>
        </p:txBody>
      </p:sp>
      <p:sp>
        <p:nvSpPr>
          <p:cNvPr id="38" name="文字版面配置區 37">
            <a:extLst>
              <a:ext uri="{FF2B5EF4-FFF2-40B4-BE49-F238E27FC236}">
                <a16:creationId xmlns:a16="http://schemas.microsoft.com/office/drawing/2014/main" id="{2F32365C-51BB-4E3D-99EF-FF87678A38F6}"/>
              </a:ext>
            </a:extLst>
          </p:cNvPr>
          <p:cNvSpPr>
            <a:spLocks noGrp="1"/>
          </p:cNvSpPr>
          <p:nvPr>
            <p:ph type="body" sz="quarter" idx="19" hasCustomPrompt="1"/>
          </p:nvPr>
        </p:nvSpPr>
        <p:spPr>
          <a:xfrm>
            <a:off x="10173403" y="3654425"/>
            <a:ext cx="1763713" cy="1193800"/>
          </a:xfrm>
        </p:spPr>
        <p:txBody>
          <a:bodyPr/>
          <a:lstStyle>
            <a:lvl1pPr marL="0" indent="0">
              <a:buNone/>
              <a:defRPr/>
            </a:lvl1pPr>
          </a:lstStyle>
          <a:p>
            <a:pPr lvl="0"/>
            <a:r>
              <a:rPr lang="zh-TW" altLang="en-US"/>
              <a:t>新增文字</a:t>
            </a:r>
          </a:p>
        </p:txBody>
      </p:sp>
      <p:sp>
        <p:nvSpPr>
          <p:cNvPr id="39" name="文字版面配置區 4">
            <a:extLst>
              <a:ext uri="{FF2B5EF4-FFF2-40B4-BE49-F238E27FC236}">
                <a16:creationId xmlns:a16="http://schemas.microsoft.com/office/drawing/2014/main" id="{0532CF1D-F11F-4A37-B094-C5CD42ABA36F}"/>
              </a:ext>
            </a:extLst>
          </p:cNvPr>
          <p:cNvSpPr>
            <a:spLocks noGrp="1"/>
          </p:cNvSpPr>
          <p:nvPr>
            <p:ph type="body" sz="quarter" idx="20" hasCustomPrompt="1"/>
          </p:nvPr>
        </p:nvSpPr>
        <p:spPr>
          <a:xfrm>
            <a:off x="5611031" y="5565775"/>
            <a:ext cx="4070729" cy="573088"/>
          </a:xfrm>
        </p:spPr>
        <p:txBody>
          <a:bodyPr>
            <a:normAutofit/>
          </a:bodyPr>
          <a:lstStyle>
            <a:lvl1pPr marL="0" indent="0" algn="ctr">
              <a:buNone/>
              <a:defRPr sz="1800">
                <a:solidFill>
                  <a:schemeClr val="bg1"/>
                </a:solidFill>
              </a:defRPr>
            </a:lvl1pPr>
          </a:lstStyle>
          <a:p>
            <a:pPr lvl="0"/>
            <a:r>
              <a:rPr lang="zh-TW" altLang="en-US"/>
              <a:t>新增圖片內容</a:t>
            </a:r>
          </a:p>
        </p:txBody>
      </p:sp>
      <p:sp>
        <p:nvSpPr>
          <p:cNvPr id="20" name="Text Placeholder 7">
            <a:extLst>
              <a:ext uri="{FF2B5EF4-FFF2-40B4-BE49-F238E27FC236}">
                <a16:creationId xmlns:a16="http://schemas.microsoft.com/office/drawing/2014/main" id="{93248F2D-25DD-4422-A94A-F87349AB60E4}"/>
              </a:ext>
            </a:extLst>
          </p:cNvPr>
          <p:cNvSpPr txBox="1">
            <a:spLocks/>
          </p:cNvSpPr>
          <p:nvPr userDrawn="1"/>
        </p:nvSpPr>
        <p:spPr>
          <a:xfrm>
            <a:off x="6652230" y="260751"/>
            <a:ext cx="5214460" cy="571500"/>
          </a:xfrm>
          <a:prstGeom prst="rect">
            <a:avLst/>
          </a:prstGeom>
          <a:effectLst>
            <a:outerShdw blurRad="50800" dist="38100" dir="2700000" algn="tl" rotWithShape="0">
              <a:prstClr val="black">
                <a:alpha val="40000"/>
              </a:prstClr>
            </a:outerShdw>
          </a:effectLst>
        </p:spPr>
        <p:txBody>
          <a:bodyPr/>
          <a:lstStyle/>
          <a:p>
            <a:pPr lvl="0" algn="just"/>
            <a:r>
              <a:rPr lang="zh-TW" altLang="en-US" sz="3299" b="1">
                <a:solidFill>
                  <a:schemeClr val="tx1"/>
                </a:solidFill>
                <a:latin typeface="微軟正黑體" panose="020B0604030504040204" pitchFamily="34" charset="-120"/>
                <a:ea typeface="微軟正黑體" panose="020B0604030504040204" pitchFamily="34" charset="-120"/>
                <a:cs typeface="Levenim MT" pitchFamily="2" charset="-79"/>
              </a:rPr>
              <a:t>多媒體數據分析與應用報告</a:t>
            </a:r>
            <a:endParaRPr lang="en-US" sz="3299" b="1">
              <a:solidFill>
                <a:schemeClr val="tx1"/>
              </a:solidFill>
              <a:latin typeface="微軟正黑體" panose="020B0604030504040204" pitchFamily="34" charset="-120"/>
              <a:ea typeface="微軟正黑體" panose="020B0604030504040204" pitchFamily="34" charset="-120"/>
              <a:cs typeface="Levenim MT" pitchFamily="2" charset="-79"/>
            </a:endParaRPr>
          </a:p>
        </p:txBody>
      </p:sp>
      <p:sp>
        <p:nvSpPr>
          <p:cNvPr id="21" name="Freeform 311">
            <a:extLst>
              <a:ext uri="{FF2B5EF4-FFF2-40B4-BE49-F238E27FC236}">
                <a16:creationId xmlns:a16="http://schemas.microsoft.com/office/drawing/2014/main" id="{99CC3BB0-66EB-47FF-958B-1EB0CBB37A99}"/>
              </a:ext>
            </a:extLst>
          </p:cNvPr>
          <p:cNvSpPr/>
          <p:nvPr userDrawn="1"/>
        </p:nvSpPr>
        <p:spPr>
          <a:xfrm>
            <a:off x="6056524" y="323770"/>
            <a:ext cx="540792" cy="468550"/>
          </a:xfrm>
          <a:custGeom>
            <a:avLst/>
            <a:gdLst/>
            <a:ahLst/>
            <a:cxnLst/>
            <a:rect l="l" t="t" r="r" b="b"/>
            <a:pathLst>
              <a:path w="540884" h="468766">
                <a:moveTo>
                  <a:pt x="45073" y="0"/>
                </a:moveTo>
                <a:lnTo>
                  <a:pt x="495810" y="0"/>
                </a:lnTo>
                <a:cubicBezTo>
                  <a:pt x="508206" y="0"/>
                  <a:pt x="518816" y="4413"/>
                  <a:pt x="527643" y="13241"/>
                </a:cubicBezTo>
                <a:cubicBezTo>
                  <a:pt x="536471" y="22067"/>
                  <a:pt x="540884" y="32678"/>
                  <a:pt x="540884" y="45074"/>
                </a:cubicBezTo>
                <a:lnTo>
                  <a:pt x="540884" y="351575"/>
                </a:lnTo>
                <a:cubicBezTo>
                  <a:pt x="540884" y="363970"/>
                  <a:pt x="536471" y="374581"/>
                  <a:pt x="527643" y="383408"/>
                </a:cubicBezTo>
                <a:cubicBezTo>
                  <a:pt x="518816" y="392235"/>
                  <a:pt x="508206" y="396648"/>
                  <a:pt x="495810" y="396648"/>
                </a:cubicBezTo>
                <a:lnTo>
                  <a:pt x="342560" y="396648"/>
                </a:lnTo>
                <a:cubicBezTo>
                  <a:pt x="342560" y="403597"/>
                  <a:pt x="344062" y="410875"/>
                  <a:pt x="347067" y="418481"/>
                </a:cubicBezTo>
                <a:cubicBezTo>
                  <a:pt x="350072" y="426087"/>
                  <a:pt x="353077" y="432754"/>
                  <a:pt x="356082" y="438482"/>
                </a:cubicBezTo>
                <a:cubicBezTo>
                  <a:pt x="359087" y="444210"/>
                  <a:pt x="360589" y="448295"/>
                  <a:pt x="360589" y="450737"/>
                </a:cubicBezTo>
                <a:cubicBezTo>
                  <a:pt x="360589" y="455620"/>
                  <a:pt x="358805" y="459845"/>
                  <a:pt x="355236" y="463414"/>
                </a:cubicBezTo>
                <a:cubicBezTo>
                  <a:pt x="351668" y="466982"/>
                  <a:pt x="347443" y="468766"/>
                  <a:pt x="342560" y="468766"/>
                </a:cubicBezTo>
                <a:lnTo>
                  <a:pt x="198324" y="468766"/>
                </a:lnTo>
                <a:cubicBezTo>
                  <a:pt x="193441" y="468766"/>
                  <a:pt x="189215" y="466982"/>
                  <a:pt x="185647" y="463414"/>
                </a:cubicBezTo>
                <a:cubicBezTo>
                  <a:pt x="182079" y="459845"/>
                  <a:pt x="180294" y="455620"/>
                  <a:pt x="180294" y="450737"/>
                </a:cubicBezTo>
                <a:cubicBezTo>
                  <a:pt x="180294" y="448107"/>
                  <a:pt x="181797" y="443976"/>
                  <a:pt x="184802" y="438342"/>
                </a:cubicBezTo>
                <a:cubicBezTo>
                  <a:pt x="187807" y="432707"/>
                  <a:pt x="190812" y="426134"/>
                  <a:pt x="193817" y="418622"/>
                </a:cubicBezTo>
                <a:cubicBezTo>
                  <a:pt x="196822" y="411110"/>
                  <a:pt x="198324" y="403785"/>
                  <a:pt x="198324" y="396648"/>
                </a:cubicBezTo>
                <a:lnTo>
                  <a:pt x="45073" y="396648"/>
                </a:lnTo>
                <a:cubicBezTo>
                  <a:pt x="32678" y="396648"/>
                  <a:pt x="22067" y="392235"/>
                  <a:pt x="13240" y="383408"/>
                </a:cubicBezTo>
                <a:cubicBezTo>
                  <a:pt x="4413" y="374581"/>
                  <a:pt x="0" y="363970"/>
                  <a:pt x="0" y="351575"/>
                </a:cubicBezTo>
                <a:lnTo>
                  <a:pt x="0" y="45074"/>
                </a:lnTo>
                <a:cubicBezTo>
                  <a:pt x="0" y="32678"/>
                  <a:pt x="4413" y="22067"/>
                  <a:pt x="13240" y="13241"/>
                </a:cubicBezTo>
                <a:cubicBezTo>
                  <a:pt x="22067" y="4413"/>
                  <a:pt x="32678" y="0"/>
                  <a:pt x="45073" y="0"/>
                </a:cubicBezTo>
                <a:close/>
                <a:moveTo>
                  <a:pt x="45073" y="36059"/>
                </a:moveTo>
                <a:cubicBezTo>
                  <a:pt x="42632" y="36059"/>
                  <a:pt x="40519" y="36951"/>
                  <a:pt x="38735" y="38735"/>
                </a:cubicBezTo>
                <a:cubicBezTo>
                  <a:pt x="36951" y="40519"/>
                  <a:pt x="36059" y="42632"/>
                  <a:pt x="36059" y="45074"/>
                </a:cubicBezTo>
                <a:lnTo>
                  <a:pt x="36059" y="279457"/>
                </a:lnTo>
                <a:cubicBezTo>
                  <a:pt x="36059" y="281898"/>
                  <a:pt x="36951" y="284011"/>
                  <a:pt x="38735" y="285795"/>
                </a:cubicBezTo>
                <a:cubicBezTo>
                  <a:pt x="40519" y="287579"/>
                  <a:pt x="42632" y="288471"/>
                  <a:pt x="45073" y="288471"/>
                </a:cubicBezTo>
                <a:lnTo>
                  <a:pt x="495810" y="288471"/>
                </a:lnTo>
                <a:cubicBezTo>
                  <a:pt x="498251" y="288471"/>
                  <a:pt x="500364" y="287579"/>
                  <a:pt x="502148" y="285795"/>
                </a:cubicBezTo>
                <a:cubicBezTo>
                  <a:pt x="503933" y="284011"/>
                  <a:pt x="504825" y="281898"/>
                  <a:pt x="504825" y="279457"/>
                </a:cubicBezTo>
                <a:lnTo>
                  <a:pt x="504825" y="45074"/>
                </a:lnTo>
                <a:cubicBezTo>
                  <a:pt x="504825" y="42632"/>
                  <a:pt x="503933" y="40519"/>
                  <a:pt x="502148" y="38735"/>
                </a:cubicBezTo>
                <a:cubicBezTo>
                  <a:pt x="500364" y="36951"/>
                  <a:pt x="498251" y="36059"/>
                  <a:pt x="495810" y="36059"/>
                </a:cubicBezTo>
                <a:lnTo>
                  <a:pt x="45073" y="36059"/>
                </a:ln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25405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wot weaknes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673281"/>
            <a:ext cx="76708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Weaknesses</a:t>
            </a:r>
          </a:p>
        </p:txBody>
      </p:sp>
      <p:sp>
        <p:nvSpPr>
          <p:cNvPr id="34" name="Teardrop 33"/>
          <p:cNvSpPr/>
          <p:nvPr userDrawn="1"/>
        </p:nvSpPr>
        <p:spPr>
          <a:xfrm rot="5400000">
            <a:off x="278097" y="3889879"/>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ardrop 34"/>
          <p:cNvSpPr/>
          <p:nvPr userDrawn="1"/>
        </p:nvSpPr>
        <p:spPr>
          <a:xfrm>
            <a:off x="272055" y="5086463"/>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ardrop 35"/>
          <p:cNvSpPr/>
          <p:nvPr userDrawn="1"/>
        </p:nvSpPr>
        <p:spPr>
          <a:xfrm rot="16200000">
            <a:off x="1483243" y="5088821"/>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userDrawn="1"/>
        </p:nvSpPr>
        <p:spPr>
          <a:xfrm>
            <a:off x="1099084"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38" name="TextBox 37"/>
          <p:cNvSpPr txBox="1"/>
          <p:nvPr userDrawn="1"/>
        </p:nvSpPr>
        <p:spPr>
          <a:xfrm>
            <a:off x="1451557"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40" name="TextBox 39"/>
          <p:cNvSpPr txBox="1"/>
          <p:nvPr userDrawn="1"/>
        </p:nvSpPr>
        <p:spPr>
          <a:xfrm>
            <a:off x="1122328" y="4707987"/>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3" name="Teardrop 42"/>
          <p:cNvSpPr/>
          <p:nvPr userDrawn="1"/>
        </p:nvSpPr>
        <p:spPr>
          <a:xfrm rot="10800000">
            <a:off x="1482315" y="2755337"/>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13"/>
          <p:cNvSpPr>
            <a:spLocks noGrp="1"/>
          </p:cNvSpPr>
          <p:nvPr>
            <p:ph type="body" sz="quarter" idx="20"/>
          </p:nvPr>
        </p:nvSpPr>
        <p:spPr>
          <a:xfrm>
            <a:off x="1645061" y="2926439"/>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45" name="TextBox 44"/>
          <p:cNvSpPr txBox="1"/>
          <p:nvPr userDrawn="1"/>
        </p:nvSpPr>
        <p:spPr>
          <a:xfrm>
            <a:off x="1434976" y="4496336"/>
            <a:ext cx="603050" cy="646331"/>
          </a:xfrm>
          <a:prstGeom prst="rect">
            <a:avLst/>
          </a:prstGeom>
          <a:noFill/>
        </p:spPr>
        <p:txBody>
          <a:bodyPr wrap="none" rtlCol="0" anchor="ctr">
            <a:spAutoFit/>
          </a:bodyPr>
          <a:lstStyle>
            <a:defPPr>
              <a:defRPr lang="en-US"/>
            </a:defPPr>
            <a:lvl1pPr algn="ctr">
              <a:defRPr b="1">
                <a:solidFill>
                  <a:schemeClr val="accent3">
                    <a:lumMod val="40000"/>
                    <a:lumOff val="60000"/>
                  </a:schemeClr>
                </a:solidFill>
              </a:defRPr>
            </a:lvl1pPr>
          </a:lstStyle>
          <a:p>
            <a:pPr lvl="0"/>
            <a:r>
              <a:rPr lang="en-US" sz="3600"/>
              <a:t>W</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5199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wot opportuniti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82600" y="1709857"/>
            <a:ext cx="76708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Opportunities</a:t>
            </a:r>
          </a:p>
        </p:txBody>
      </p:sp>
      <p:sp>
        <p:nvSpPr>
          <p:cNvPr id="26" name="Teardrop 25"/>
          <p:cNvSpPr/>
          <p:nvPr userDrawn="1"/>
        </p:nvSpPr>
        <p:spPr>
          <a:xfrm rot="5400000">
            <a:off x="9419251" y="2755944"/>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ardrop 26"/>
          <p:cNvSpPr/>
          <p:nvPr userDrawn="1"/>
        </p:nvSpPr>
        <p:spPr>
          <a:xfrm rot="16200000">
            <a:off x="10624397" y="3954886"/>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ardrop 27"/>
          <p:cNvSpPr/>
          <p:nvPr userDrawn="1"/>
        </p:nvSpPr>
        <p:spPr>
          <a:xfrm rot="10800000">
            <a:off x="10630927" y="2757813"/>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userDrawn="1"/>
        </p:nvSpPr>
        <p:spPr>
          <a:xfrm>
            <a:off x="10559774" y="3574052"/>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30" name="TextBox 29"/>
          <p:cNvSpPr txBox="1"/>
          <p:nvPr userDrawn="1"/>
        </p:nvSpPr>
        <p:spPr>
          <a:xfrm>
            <a:off x="10592711" y="3895070"/>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31" name="TextBox 30"/>
          <p:cNvSpPr txBox="1"/>
          <p:nvPr userDrawn="1"/>
        </p:nvSpPr>
        <p:spPr>
          <a:xfrm>
            <a:off x="10232421" y="3574052"/>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32" name="Teardrop 31"/>
          <p:cNvSpPr/>
          <p:nvPr userDrawn="1"/>
        </p:nvSpPr>
        <p:spPr>
          <a:xfrm>
            <a:off x="8284860" y="3952528"/>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3"/>
          <p:cNvSpPr>
            <a:spLocks noGrp="1"/>
          </p:cNvSpPr>
          <p:nvPr>
            <p:ph type="body" sz="quarter" idx="15"/>
          </p:nvPr>
        </p:nvSpPr>
        <p:spPr>
          <a:xfrm>
            <a:off x="8449928" y="4127859"/>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35" name="TextBox 34"/>
          <p:cNvSpPr txBox="1"/>
          <p:nvPr userDrawn="1"/>
        </p:nvSpPr>
        <p:spPr>
          <a:xfrm>
            <a:off x="10038916" y="3838867"/>
            <a:ext cx="497252" cy="646331"/>
          </a:xfrm>
          <a:prstGeom prst="rect">
            <a:avLst/>
          </a:prstGeom>
          <a:noFill/>
        </p:spPr>
        <p:txBody>
          <a:bodyPr wrap="none" rtlCol="0" anchor="ctr">
            <a:spAutoFit/>
          </a:bodyPr>
          <a:lstStyle>
            <a:defPPr>
              <a:defRPr lang="en-US"/>
            </a:defPPr>
            <a:lvl1pPr algn="ctr">
              <a:defRPr b="1">
                <a:solidFill>
                  <a:schemeClr val="accent4">
                    <a:lumMod val="40000"/>
                    <a:lumOff val="60000"/>
                  </a:schemeClr>
                </a:solidFill>
              </a:defRPr>
            </a:lvl1pPr>
          </a:lstStyle>
          <a:p>
            <a:pPr lvl="0"/>
            <a:r>
              <a:rPr lang="en-US" sz="3600"/>
              <a:t>O</a:t>
            </a:r>
          </a:p>
        </p:txBody>
      </p:sp>
      <p:grpSp>
        <p:nvGrpSpPr>
          <p:cNvPr id="24" name="Group 2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389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wot threa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709857"/>
            <a:ext cx="7670800"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Threats</a:t>
            </a:r>
          </a:p>
        </p:txBody>
      </p:sp>
      <p:sp>
        <p:nvSpPr>
          <p:cNvPr id="39" name="Teardrop 38"/>
          <p:cNvSpPr/>
          <p:nvPr userDrawn="1"/>
        </p:nvSpPr>
        <p:spPr>
          <a:xfrm rot="5400000">
            <a:off x="271811" y="2755087"/>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ardrop 40"/>
          <p:cNvSpPr/>
          <p:nvPr userDrawn="1"/>
        </p:nvSpPr>
        <p:spPr>
          <a:xfrm>
            <a:off x="272056" y="3951671"/>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rot="10800000">
            <a:off x="1489773" y="2756956"/>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userDrawn="1"/>
        </p:nvSpPr>
        <p:spPr>
          <a:xfrm>
            <a:off x="1418620" y="3573195"/>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46" name="TextBox 45"/>
          <p:cNvSpPr txBox="1"/>
          <p:nvPr userDrawn="1"/>
        </p:nvSpPr>
        <p:spPr>
          <a:xfrm>
            <a:off x="1099084" y="3894213"/>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47" name="TextBox 46"/>
          <p:cNvSpPr txBox="1"/>
          <p:nvPr userDrawn="1"/>
        </p:nvSpPr>
        <p:spPr>
          <a:xfrm>
            <a:off x="1122328" y="3573195"/>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8" name="Teardrop 47"/>
          <p:cNvSpPr/>
          <p:nvPr userDrawn="1"/>
        </p:nvSpPr>
        <p:spPr>
          <a:xfrm rot="16200000">
            <a:off x="1482315" y="3951671"/>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p:ph type="body" sz="quarter" idx="16"/>
          </p:nvPr>
        </p:nvSpPr>
        <p:spPr>
          <a:xfrm>
            <a:off x="1657646" y="4122773"/>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50" name="TextBox 49"/>
          <p:cNvSpPr txBox="1"/>
          <p:nvPr userDrawn="1"/>
        </p:nvSpPr>
        <p:spPr>
          <a:xfrm>
            <a:off x="1474704" y="3840552"/>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690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 hexagons">
    <p:spTree>
      <p:nvGrpSpPr>
        <p:cNvPr id="1" name=""/>
        <p:cNvGrpSpPr/>
        <p:nvPr/>
      </p:nvGrpSpPr>
      <p:grpSpPr>
        <a:xfrm>
          <a:off x="0" y="0"/>
          <a:ext cx="0" cy="0"/>
          <a:chOff x="0" y="0"/>
          <a:chExt cx="0" cy="0"/>
        </a:xfrm>
      </p:grpSpPr>
      <p:cxnSp>
        <p:nvCxnSpPr>
          <p:cNvPr id="32" name="Straight Connector 31"/>
          <p:cNvCxnSpPr/>
          <p:nvPr userDrawn="1"/>
        </p:nvCxnSpPr>
        <p:spPr>
          <a:xfrm flipH="1" flipV="1">
            <a:off x="2952750" y="2047876"/>
            <a:ext cx="6276975" cy="35813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flipV="1">
            <a:off x="2962275" y="1981200"/>
            <a:ext cx="6267450" cy="36385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p:cNvGrpSpPr/>
          <p:nvPr userDrawn="1"/>
        </p:nvGrpSpPr>
        <p:grpSpPr>
          <a:xfrm>
            <a:off x="6886811" y="1395985"/>
            <a:ext cx="2828102" cy="4860167"/>
            <a:chOff x="2477087" y="1395985"/>
            <a:chExt cx="2828102" cy="4860167"/>
          </a:xfrm>
        </p:grpSpPr>
        <p:sp>
          <p:nvSpPr>
            <p:cNvPr id="61" name="Hexagon 60"/>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2" name="Hexagon 61"/>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grpSp>
        <p:nvGrpSpPr>
          <p:cNvPr id="16" name="Group 15"/>
          <p:cNvGrpSpPr/>
          <p:nvPr userDrawn="1"/>
        </p:nvGrpSpPr>
        <p:grpSpPr>
          <a:xfrm>
            <a:off x="2477087" y="1395985"/>
            <a:ext cx="2828102" cy="4860167"/>
            <a:chOff x="2477087" y="1395985"/>
            <a:chExt cx="2828102" cy="4860167"/>
          </a:xfrm>
        </p:grpSpPr>
        <p:sp>
          <p:nvSpPr>
            <p:cNvPr id="58" name="Hexagon 57"/>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Hexagon 58"/>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5" name="Text Placeholder 11"/>
          <p:cNvSpPr>
            <a:spLocks noGrp="1"/>
          </p:cNvSpPr>
          <p:nvPr>
            <p:ph type="body" sz="quarter" idx="13" hasCustomPrompt="1"/>
          </p:nvPr>
        </p:nvSpPr>
        <p:spPr>
          <a:xfrm>
            <a:off x="4839066" y="2735279"/>
            <a:ext cx="2514600" cy="2167128"/>
          </a:xfrm>
          <a:prstGeom prst="hexagon">
            <a:avLst/>
          </a:prstGeom>
          <a:solidFill>
            <a:schemeClr val="accent3"/>
          </a:solidFill>
        </p:spPr>
        <p:txBody>
          <a:bodyPr anchor="ctr">
            <a:normAutofit/>
          </a:bodyPr>
          <a:lstStyle>
            <a:lvl1pPr marL="0" indent="0" algn="ctr">
              <a:buNone/>
              <a:defRPr sz="2400" b="1" baseline="0">
                <a:solidFill>
                  <a:schemeClr val="bg1"/>
                </a:solidFill>
              </a:defRPr>
            </a:lvl1pPr>
          </a:lstStyle>
          <a:p>
            <a:pPr lvl="0"/>
            <a:r>
              <a:rPr lang="en-US"/>
              <a:t>TITLE</a:t>
            </a:r>
          </a:p>
        </p:txBody>
      </p:sp>
      <p:sp>
        <p:nvSpPr>
          <p:cNvPr id="43" name="Text Placeholder 11"/>
          <p:cNvSpPr>
            <a:spLocks noGrp="1"/>
          </p:cNvSpPr>
          <p:nvPr>
            <p:ph type="body" sz="quarter" idx="14" hasCustomPrompt="1"/>
          </p:nvPr>
        </p:nvSpPr>
        <p:spPr>
          <a:xfrm>
            <a:off x="2633838" y="1531076"/>
            <a:ext cx="2514600" cy="2167128"/>
          </a:xfrm>
          <a:prstGeom prst="hexagon">
            <a:avLst/>
          </a:prstGeom>
          <a:solidFill>
            <a:schemeClr val="accent1"/>
          </a:solidFill>
        </p:spPr>
        <p:txBody>
          <a:bodyPr anchor="ctr">
            <a:normAutofit/>
          </a:bodyPr>
          <a:lstStyle>
            <a:lvl1pPr marL="0" indent="0" algn="ctr">
              <a:buNone/>
              <a:defRPr sz="2400" b="1" baseline="0">
                <a:solidFill>
                  <a:schemeClr val="bg1"/>
                </a:solidFill>
              </a:defRPr>
            </a:lvl1pPr>
          </a:lstStyle>
          <a:p>
            <a:pPr lvl="0"/>
            <a:r>
              <a:rPr lang="en-US"/>
              <a:t>Title 1</a:t>
            </a:r>
          </a:p>
        </p:txBody>
      </p:sp>
      <p:sp>
        <p:nvSpPr>
          <p:cNvPr id="44" name="Text Placeholder 11"/>
          <p:cNvSpPr>
            <a:spLocks noGrp="1"/>
          </p:cNvSpPr>
          <p:nvPr>
            <p:ph type="body" sz="quarter" idx="15" hasCustomPrompt="1"/>
          </p:nvPr>
        </p:nvSpPr>
        <p:spPr>
          <a:xfrm>
            <a:off x="7043562" y="1531076"/>
            <a:ext cx="2514600" cy="2167128"/>
          </a:xfrm>
          <a:prstGeom prst="hexagon">
            <a:avLst/>
          </a:prstGeom>
          <a:solidFill>
            <a:schemeClr val="accent4"/>
          </a:solidFill>
        </p:spPr>
        <p:txBody>
          <a:bodyPr anchor="ctr">
            <a:normAutofit/>
          </a:bodyPr>
          <a:lstStyle>
            <a:lvl1pPr marL="0" indent="0" algn="ctr">
              <a:buNone/>
              <a:defRPr sz="2400" b="1" baseline="0">
                <a:solidFill>
                  <a:schemeClr val="bg1"/>
                </a:solidFill>
              </a:defRPr>
            </a:lvl1pPr>
          </a:lstStyle>
          <a:p>
            <a:pPr lvl="0"/>
            <a:r>
              <a:rPr lang="en-US"/>
              <a:t>Title 2</a:t>
            </a:r>
          </a:p>
        </p:txBody>
      </p:sp>
      <p:sp>
        <p:nvSpPr>
          <p:cNvPr id="51" name="Text Placeholder 11"/>
          <p:cNvSpPr>
            <a:spLocks noGrp="1"/>
          </p:cNvSpPr>
          <p:nvPr>
            <p:ph type="body" sz="quarter" idx="16" hasCustomPrompt="1"/>
          </p:nvPr>
        </p:nvSpPr>
        <p:spPr>
          <a:xfrm>
            <a:off x="2633838" y="3945895"/>
            <a:ext cx="2514600" cy="2167128"/>
          </a:xfrm>
          <a:prstGeom prst="hexagon">
            <a:avLst/>
          </a:prstGeom>
          <a:solidFill>
            <a:schemeClr val="accent2"/>
          </a:solidFill>
        </p:spPr>
        <p:txBody>
          <a:bodyPr anchor="ctr">
            <a:normAutofit/>
          </a:bodyPr>
          <a:lstStyle>
            <a:lvl1pPr marL="0" indent="0" algn="ctr">
              <a:buNone/>
              <a:defRPr sz="2400" b="1" baseline="0">
                <a:solidFill>
                  <a:schemeClr val="bg1"/>
                </a:solidFill>
              </a:defRPr>
            </a:lvl1pPr>
          </a:lstStyle>
          <a:p>
            <a:pPr lvl="0"/>
            <a:r>
              <a:rPr lang="en-US"/>
              <a:t>Title 3</a:t>
            </a:r>
          </a:p>
        </p:txBody>
      </p:sp>
      <p:sp>
        <p:nvSpPr>
          <p:cNvPr id="52" name="Text Placeholder 11"/>
          <p:cNvSpPr>
            <a:spLocks noGrp="1"/>
          </p:cNvSpPr>
          <p:nvPr>
            <p:ph type="body" sz="quarter" idx="17" hasCustomPrompt="1"/>
          </p:nvPr>
        </p:nvSpPr>
        <p:spPr>
          <a:xfrm>
            <a:off x="7043562" y="3945895"/>
            <a:ext cx="2514600" cy="2167128"/>
          </a:xfrm>
          <a:prstGeom prst="hexagon">
            <a:avLst/>
          </a:prstGeom>
          <a:solidFill>
            <a:schemeClr val="accent5"/>
          </a:solidFill>
        </p:spPr>
        <p:txBody>
          <a:bodyPr anchor="ctr">
            <a:normAutofit/>
          </a:bodyPr>
          <a:lstStyle>
            <a:lvl1pPr marL="0" indent="0" algn="ctr">
              <a:buNone/>
              <a:defRPr sz="2400" b="1" baseline="0">
                <a:solidFill>
                  <a:schemeClr val="bg1"/>
                </a:solidFill>
              </a:defRPr>
            </a:lvl1pPr>
          </a:lstStyle>
          <a:p>
            <a:pPr lvl="0"/>
            <a:r>
              <a:rPr lang="en-US"/>
              <a:t>Title 4</a:t>
            </a:r>
          </a:p>
        </p:txBody>
      </p:sp>
      <p:sp>
        <p:nvSpPr>
          <p:cNvPr id="14" name="Text Placeholder 13"/>
          <p:cNvSpPr>
            <a:spLocks noGrp="1"/>
          </p:cNvSpPr>
          <p:nvPr>
            <p:ph type="body" sz="quarter" idx="18" hasCustomPrompt="1"/>
          </p:nvPr>
        </p:nvSpPr>
        <p:spPr>
          <a:xfrm>
            <a:off x="201051" y="1533015"/>
            <a:ext cx="2279650" cy="2165188"/>
          </a:xfrm>
        </p:spPr>
        <p:txBody>
          <a:bodyPr>
            <a:normAutofit/>
          </a:bodyPr>
          <a:lstStyle>
            <a:lvl1pPr>
              <a:defRPr sz="1400" baseline="0">
                <a:solidFill>
                  <a:schemeClr val="accent1">
                    <a:lumMod val="75000"/>
                  </a:schemeClr>
                </a:solidFill>
              </a:defRPr>
            </a:lvl1pPr>
          </a:lstStyle>
          <a:p>
            <a:pPr lvl="0"/>
            <a:r>
              <a:rPr lang="en-US"/>
              <a:t>List items for Title 1</a:t>
            </a:r>
          </a:p>
        </p:txBody>
      </p:sp>
      <p:sp>
        <p:nvSpPr>
          <p:cNvPr id="54" name="Text Placeholder 13"/>
          <p:cNvSpPr>
            <a:spLocks noGrp="1"/>
          </p:cNvSpPr>
          <p:nvPr>
            <p:ph type="body" sz="quarter" idx="20" hasCustomPrompt="1"/>
          </p:nvPr>
        </p:nvSpPr>
        <p:spPr>
          <a:xfrm>
            <a:off x="5305188" y="1283385"/>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sp>
        <p:nvSpPr>
          <p:cNvPr id="55" name="Text Placeholder 13"/>
          <p:cNvSpPr>
            <a:spLocks noGrp="1"/>
          </p:cNvSpPr>
          <p:nvPr>
            <p:ph type="body" sz="quarter" idx="21" hasCustomPrompt="1"/>
          </p:nvPr>
        </p:nvSpPr>
        <p:spPr>
          <a:xfrm>
            <a:off x="9714912" y="1533014"/>
            <a:ext cx="2279650" cy="2165189"/>
          </a:xfrm>
        </p:spPr>
        <p:txBody>
          <a:bodyPr>
            <a:normAutofit/>
          </a:bodyPr>
          <a:lstStyle>
            <a:lvl1pPr>
              <a:defRPr sz="1400" baseline="0">
                <a:solidFill>
                  <a:schemeClr val="accent4">
                    <a:lumMod val="75000"/>
                  </a:schemeClr>
                </a:solidFill>
              </a:defRPr>
            </a:lvl1pPr>
          </a:lstStyle>
          <a:p>
            <a:pPr lvl="0"/>
            <a:r>
              <a:rPr lang="en-US"/>
              <a:t>List items for Title 2</a:t>
            </a:r>
          </a:p>
        </p:txBody>
      </p:sp>
      <p:sp>
        <p:nvSpPr>
          <p:cNvPr id="56" name="Text Placeholder 13"/>
          <p:cNvSpPr>
            <a:spLocks noGrp="1"/>
          </p:cNvSpPr>
          <p:nvPr>
            <p:ph type="body" sz="quarter" idx="22" hasCustomPrompt="1"/>
          </p:nvPr>
        </p:nvSpPr>
        <p:spPr>
          <a:xfrm>
            <a:off x="201051" y="3957340"/>
            <a:ext cx="2279650" cy="2165188"/>
          </a:xfrm>
        </p:spPr>
        <p:txBody>
          <a:bodyPr>
            <a:normAutofit/>
          </a:bodyPr>
          <a:lstStyle>
            <a:lvl1pPr>
              <a:defRPr sz="1400" baseline="0"/>
            </a:lvl1pPr>
          </a:lstStyle>
          <a:p>
            <a:pPr lvl="0"/>
            <a:r>
              <a:rPr lang="en-US"/>
              <a:t>List items for Title 3</a:t>
            </a:r>
          </a:p>
        </p:txBody>
      </p:sp>
      <p:sp>
        <p:nvSpPr>
          <p:cNvPr id="57" name="Text Placeholder 13"/>
          <p:cNvSpPr>
            <a:spLocks noGrp="1"/>
          </p:cNvSpPr>
          <p:nvPr>
            <p:ph type="body" sz="quarter" idx="23" hasCustomPrompt="1"/>
          </p:nvPr>
        </p:nvSpPr>
        <p:spPr>
          <a:xfrm>
            <a:off x="9714912" y="3957339"/>
            <a:ext cx="2279650" cy="2165189"/>
          </a:xfrm>
        </p:spPr>
        <p:txBody>
          <a:bodyPr>
            <a:normAutofit/>
          </a:bodyPr>
          <a:lstStyle>
            <a:lvl1pPr>
              <a:defRPr sz="1400" baseline="0">
                <a:solidFill>
                  <a:schemeClr val="accent5"/>
                </a:solidFill>
              </a:defRPr>
            </a:lvl1pPr>
          </a:lstStyle>
          <a:p>
            <a:pPr lvl="0"/>
            <a:r>
              <a:rPr lang="en-US"/>
              <a:t>List items for Title 4</a:t>
            </a:r>
          </a:p>
        </p:txBody>
      </p:sp>
      <p:sp>
        <p:nvSpPr>
          <p:cNvPr id="63" name="Text Placeholder 13"/>
          <p:cNvSpPr>
            <a:spLocks noGrp="1"/>
          </p:cNvSpPr>
          <p:nvPr>
            <p:ph type="body" sz="quarter" idx="24" hasCustomPrompt="1"/>
          </p:nvPr>
        </p:nvSpPr>
        <p:spPr>
          <a:xfrm>
            <a:off x="5305188" y="4958177"/>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grpSp>
        <p:nvGrpSpPr>
          <p:cNvPr id="34" name="Group 3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0483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 titles and lis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9" name="Text Placeholder 13"/>
          <p:cNvSpPr>
            <a:spLocks noGrp="1"/>
          </p:cNvSpPr>
          <p:nvPr>
            <p:ph type="body" sz="quarter" idx="18" hasCustomPrompt="1"/>
          </p:nvPr>
        </p:nvSpPr>
        <p:spPr>
          <a:xfrm>
            <a:off x="301518" y="1533015"/>
            <a:ext cx="2279650" cy="2165188"/>
          </a:xfrm>
        </p:spPr>
        <p:txBody>
          <a:bodyPr tIns="640080">
            <a:normAutofit/>
          </a:bodyPr>
          <a:lstStyle>
            <a:lvl1pPr>
              <a:defRPr sz="1400" baseline="0">
                <a:solidFill>
                  <a:schemeClr val="accent1"/>
                </a:solidFill>
              </a:defRPr>
            </a:lvl1pPr>
          </a:lstStyle>
          <a:p>
            <a:pPr lvl="0"/>
            <a:r>
              <a:rPr lang="en-US"/>
              <a:t>List items for Title 1</a:t>
            </a:r>
          </a:p>
        </p:txBody>
      </p:sp>
      <p:sp>
        <p:nvSpPr>
          <p:cNvPr id="100" name="Text Placeholder 13"/>
          <p:cNvSpPr>
            <a:spLocks noGrp="1"/>
          </p:cNvSpPr>
          <p:nvPr>
            <p:ph type="body" sz="quarter" idx="21" hasCustomPrompt="1"/>
          </p:nvPr>
        </p:nvSpPr>
        <p:spPr>
          <a:xfrm>
            <a:off x="9652448" y="1533014"/>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2</a:t>
            </a:r>
          </a:p>
        </p:txBody>
      </p:sp>
      <p:sp>
        <p:nvSpPr>
          <p:cNvPr id="101" name="Text Placeholder 13"/>
          <p:cNvSpPr>
            <a:spLocks noGrp="1"/>
          </p:cNvSpPr>
          <p:nvPr>
            <p:ph type="body" sz="quarter" idx="22" hasCustomPrompt="1"/>
          </p:nvPr>
        </p:nvSpPr>
        <p:spPr>
          <a:xfrm>
            <a:off x="301518" y="3957340"/>
            <a:ext cx="2279650" cy="2165188"/>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3</a:t>
            </a:r>
          </a:p>
        </p:txBody>
      </p:sp>
      <p:sp>
        <p:nvSpPr>
          <p:cNvPr id="102" name="Text Placeholder 13"/>
          <p:cNvSpPr>
            <a:spLocks noGrp="1"/>
          </p:cNvSpPr>
          <p:nvPr>
            <p:ph type="body" sz="quarter" idx="23" hasCustomPrompt="1"/>
          </p:nvPr>
        </p:nvSpPr>
        <p:spPr>
          <a:xfrm>
            <a:off x="9652448" y="3957339"/>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4</a:t>
            </a:r>
          </a:p>
        </p:txBody>
      </p:sp>
      <p:sp>
        <p:nvSpPr>
          <p:cNvPr id="106" name="Text Placeholder 12"/>
          <p:cNvSpPr>
            <a:spLocks noGrp="1"/>
          </p:cNvSpPr>
          <p:nvPr>
            <p:ph type="body" sz="quarter" idx="24" hasCustomPrompt="1"/>
          </p:nvPr>
        </p:nvSpPr>
        <p:spPr>
          <a:xfrm>
            <a:off x="301518" y="1533015"/>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1</a:t>
            </a:r>
          </a:p>
        </p:txBody>
      </p:sp>
      <p:sp>
        <p:nvSpPr>
          <p:cNvPr id="107" name="Text Placeholder 12"/>
          <p:cNvSpPr>
            <a:spLocks noGrp="1"/>
          </p:cNvSpPr>
          <p:nvPr>
            <p:ph type="body" sz="quarter" idx="25" hasCustomPrompt="1"/>
          </p:nvPr>
        </p:nvSpPr>
        <p:spPr>
          <a:xfrm>
            <a:off x="301518" y="3957340"/>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3</a:t>
            </a:r>
          </a:p>
        </p:txBody>
      </p:sp>
      <p:sp>
        <p:nvSpPr>
          <p:cNvPr id="108" name="Text Placeholder 12"/>
          <p:cNvSpPr>
            <a:spLocks noGrp="1"/>
          </p:cNvSpPr>
          <p:nvPr>
            <p:ph type="body" sz="quarter" idx="26" hasCustomPrompt="1"/>
          </p:nvPr>
        </p:nvSpPr>
        <p:spPr>
          <a:xfrm>
            <a:off x="9652448" y="1533014"/>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2</a:t>
            </a:r>
          </a:p>
        </p:txBody>
      </p:sp>
      <p:sp>
        <p:nvSpPr>
          <p:cNvPr id="109" name="Text Placeholder 12"/>
          <p:cNvSpPr>
            <a:spLocks noGrp="1"/>
          </p:cNvSpPr>
          <p:nvPr>
            <p:ph type="body" sz="quarter" idx="27" hasCustomPrompt="1"/>
          </p:nvPr>
        </p:nvSpPr>
        <p:spPr>
          <a:xfrm>
            <a:off x="9652448" y="3957339"/>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4</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916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atrix with titl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Text Placeholder 13"/>
          <p:cNvSpPr>
            <a:spLocks noGrp="1"/>
          </p:cNvSpPr>
          <p:nvPr>
            <p:ph type="body" sz="quarter" idx="18" hasCustomPrompt="1"/>
          </p:nvPr>
        </p:nvSpPr>
        <p:spPr>
          <a:xfrm>
            <a:off x="1275617" y="2275983"/>
            <a:ext cx="4488882" cy="1667734"/>
          </a:xfrm>
        </p:spPr>
        <p:txBody>
          <a:bodyPr tIns="640080">
            <a:normAutofit/>
          </a:bodyPr>
          <a:lstStyle>
            <a:lvl1pPr>
              <a:defRPr sz="1400" baseline="0">
                <a:solidFill>
                  <a:schemeClr val="accent1"/>
                </a:solidFill>
              </a:defRPr>
            </a:lvl1pPr>
          </a:lstStyle>
          <a:p>
            <a:pPr lvl="0"/>
            <a:r>
              <a:rPr lang="en-US"/>
              <a:t>List items for Title 1</a:t>
            </a:r>
          </a:p>
        </p:txBody>
      </p:sp>
      <p:sp>
        <p:nvSpPr>
          <p:cNvPr id="25" name="Text Placeholder 13"/>
          <p:cNvSpPr>
            <a:spLocks noGrp="1"/>
          </p:cNvSpPr>
          <p:nvPr>
            <p:ph type="body" sz="quarter" idx="21" hasCustomPrompt="1"/>
          </p:nvPr>
        </p:nvSpPr>
        <p:spPr>
          <a:xfrm>
            <a:off x="6486966" y="2275982"/>
            <a:ext cx="4488882" cy="1667735"/>
          </a:xfrm>
        </p:spPr>
        <p:txBody>
          <a:bodyPr vert="horz" lIns="91440" tIns="640080" rIns="91440" bIns="45720" rtlCol="0">
            <a:normAutofit/>
          </a:bodyPr>
          <a:lstStyle>
            <a:lvl1pPr>
              <a:defRPr lang="en-US" sz="1400" baseline="0">
                <a:solidFill>
                  <a:schemeClr val="tx2"/>
                </a:solidFill>
              </a:defRPr>
            </a:lvl1pPr>
          </a:lstStyle>
          <a:p>
            <a:pPr lvl="0"/>
            <a:r>
              <a:rPr lang="en-US"/>
              <a:t>List items for Title 2</a:t>
            </a:r>
          </a:p>
        </p:txBody>
      </p:sp>
      <p:sp>
        <p:nvSpPr>
          <p:cNvPr id="26" name="Text Placeholder 13"/>
          <p:cNvSpPr>
            <a:spLocks noGrp="1"/>
          </p:cNvSpPr>
          <p:nvPr>
            <p:ph type="body" sz="quarter" idx="22" hasCustomPrompt="1"/>
          </p:nvPr>
        </p:nvSpPr>
        <p:spPr>
          <a:xfrm>
            <a:off x="1275617" y="4469484"/>
            <a:ext cx="4488882" cy="1667734"/>
          </a:xfrm>
        </p:spPr>
        <p:txBody>
          <a:bodyPr vert="horz" lIns="91440" tIns="640080" rIns="91440" bIns="45720" rtlCol="0">
            <a:normAutofit/>
          </a:bodyPr>
          <a:lstStyle>
            <a:lvl1pPr>
              <a:defRPr lang="en-US" sz="1400" baseline="0">
                <a:solidFill>
                  <a:schemeClr val="accent3"/>
                </a:solidFill>
              </a:defRPr>
            </a:lvl1pPr>
          </a:lstStyle>
          <a:p>
            <a:pPr lvl="0"/>
            <a:r>
              <a:rPr lang="en-US"/>
              <a:t>List items for Title 3</a:t>
            </a:r>
          </a:p>
        </p:txBody>
      </p:sp>
      <p:sp>
        <p:nvSpPr>
          <p:cNvPr id="27" name="Text Placeholder 13"/>
          <p:cNvSpPr>
            <a:spLocks noGrp="1"/>
          </p:cNvSpPr>
          <p:nvPr>
            <p:ph type="body" sz="quarter" idx="23" hasCustomPrompt="1"/>
          </p:nvPr>
        </p:nvSpPr>
        <p:spPr>
          <a:xfrm>
            <a:off x="6486966" y="4469483"/>
            <a:ext cx="4488882" cy="1667735"/>
          </a:xfrm>
        </p:spPr>
        <p:txBody>
          <a:bodyPr vert="horz" lIns="91440" tIns="640080" rIns="91440" bIns="45720" rtlCol="0">
            <a:normAutofit/>
          </a:bodyPr>
          <a:lstStyle>
            <a:lvl1pPr>
              <a:defRPr lang="en-US" sz="1400" baseline="0">
                <a:solidFill>
                  <a:schemeClr val="accent4"/>
                </a:solidFill>
              </a:defRPr>
            </a:lvl1pPr>
          </a:lstStyle>
          <a:p>
            <a:pPr lvl="0"/>
            <a:r>
              <a:rPr lang="en-US"/>
              <a:t>List items for Title 4</a:t>
            </a:r>
          </a:p>
        </p:txBody>
      </p:sp>
      <p:sp>
        <p:nvSpPr>
          <p:cNvPr id="28" name="Text Placeholder 12"/>
          <p:cNvSpPr>
            <a:spLocks noGrp="1"/>
          </p:cNvSpPr>
          <p:nvPr>
            <p:ph type="body" sz="quarter" idx="24" hasCustomPrompt="1"/>
          </p:nvPr>
        </p:nvSpPr>
        <p:spPr>
          <a:xfrm>
            <a:off x="1275617" y="2275983"/>
            <a:ext cx="4488882" cy="496954"/>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1</a:t>
            </a:r>
          </a:p>
        </p:txBody>
      </p:sp>
      <p:sp>
        <p:nvSpPr>
          <p:cNvPr id="29" name="Text Placeholder 12"/>
          <p:cNvSpPr>
            <a:spLocks noGrp="1"/>
          </p:cNvSpPr>
          <p:nvPr>
            <p:ph type="body" sz="quarter" idx="25" hasCustomPrompt="1"/>
          </p:nvPr>
        </p:nvSpPr>
        <p:spPr>
          <a:xfrm>
            <a:off x="1275617" y="4469484"/>
            <a:ext cx="4488882" cy="496954"/>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3</a:t>
            </a:r>
          </a:p>
        </p:txBody>
      </p:sp>
      <p:sp>
        <p:nvSpPr>
          <p:cNvPr id="30" name="Text Placeholder 12"/>
          <p:cNvSpPr>
            <a:spLocks noGrp="1"/>
          </p:cNvSpPr>
          <p:nvPr>
            <p:ph type="body" sz="quarter" idx="26" hasCustomPrompt="1"/>
          </p:nvPr>
        </p:nvSpPr>
        <p:spPr>
          <a:xfrm>
            <a:off x="6486966" y="2275982"/>
            <a:ext cx="4488882" cy="496954"/>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2</a:t>
            </a:r>
          </a:p>
        </p:txBody>
      </p:sp>
      <p:sp>
        <p:nvSpPr>
          <p:cNvPr id="31" name="Text Placeholder 12"/>
          <p:cNvSpPr>
            <a:spLocks noGrp="1"/>
          </p:cNvSpPr>
          <p:nvPr>
            <p:ph type="body" sz="quarter" idx="27" hasCustomPrompt="1"/>
          </p:nvPr>
        </p:nvSpPr>
        <p:spPr>
          <a:xfrm>
            <a:off x="6486966" y="4469483"/>
            <a:ext cx="4488882" cy="496954"/>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4</a:t>
            </a:r>
          </a:p>
        </p:txBody>
      </p:sp>
      <p:grpSp>
        <p:nvGrpSpPr>
          <p:cNvPr id="32" name="Group 31"/>
          <p:cNvGrpSpPr/>
          <p:nvPr userDrawn="1"/>
        </p:nvGrpSpPr>
        <p:grpSpPr>
          <a:xfrm>
            <a:off x="1155573" y="2173119"/>
            <a:ext cx="9880854" cy="4123944"/>
            <a:chOff x="1155573" y="2173119"/>
            <a:chExt cx="9880854" cy="4123944"/>
          </a:xfrm>
        </p:grpSpPr>
        <p:cxnSp>
          <p:nvCxnSpPr>
            <p:cNvPr id="10" name="Straight Connector 9"/>
            <p:cNvCxnSpPr/>
            <p:nvPr userDrawn="1"/>
          </p:nvCxnSpPr>
          <p:spPr>
            <a:xfrm>
              <a:off x="6096000" y="2173119"/>
              <a:ext cx="0" cy="4123944"/>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55573" y="4235091"/>
              <a:ext cx="9880854" cy="0"/>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88239"/>
            <a:ext cx="4488882"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1"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6486966" y="1888239"/>
            <a:ext cx="4488882" cy="387743"/>
          </a:xfrm>
        </p:spPr>
        <p:txBody>
          <a:bodyPr anchor="ctr">
            <a:noAutofit/>
          </a:bodyPr>
          <a:lstStyle>
            <a:lvl1pPr marL="0" indent="0" algn="ctr">
              <a:buNone/>
              <a:defRPr sz="2000"/>
            </a:lvl1pPr>
          </a:lstStyle>
          <a:p>
            <a:pPr lvl="0"/>
            <a:r>
              <a:rPr lang="en-US"/>
              <a:t>Subtitle</a:t>
            </a:r>
          </a:p>
        </p:txBody>
      </p:sp>
      <p:sp>
        <p:nvSpPr>
          <p:cNvPr id="44" name="Text Placeholder 15"/>
          <p:cNvSpPr>
            <a:spLocks noGrp="1"/>
          </p:cNvSpPr>
          <p:nvPr>
            <p:ph type="body" sz="quarter" idx="32" hasCustomPrompt="1"/>
          </p:nvPr>
        </p:nvSpPr>
        <p:spPr>
          <a:xfrm rot="16200000">
            <a:off x="186245" y="2915977"/>
            <a:ext cx="1667735"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186244" y="5109479"/>
            <a:ext cx="1667735" cy="387743"/>
          </a:xfrm>
        </p:spPr>
        <p:txBody>
          <a:bodyPr anchor="ctr">
            <a:noAutofit/>
          </a:bodyPr>
          <a:lstStyle>
            <a:lvl1pPr marL="0" indent="0" algn="ctr">
              <a:buNone/>
              <a:defRPr sz="2000"/>
            </a:lvl1pPr>
          </a:lstStyle>
          <a:p>
            <a:pPr lvl="0"/>
            <a:r>
              <a:rPr lang="en-US"/>
              <a:t>Subtitle</a:t>
            </a:r>
          </a:p>
        </p:txBody>
      </p:sp>
      <p:sp>
        <p:nvSpPr>
          <p:cNvPr id="17" name="Oval 16"/>
          <p:cNvSpPr/>
          <p:nvPr userDrawn="1"/>
        </p:nvSpPr>
        <p:spPr>
          <a:xfrm>
            <a:off x="5917678" y="4056769"/>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4" name="Group 33"/>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160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x3 matrix">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6" name="Text Placeholder 13"/>
          <p:cNvSpPr>
            <a:spLocks noGrp="1"/>
          </p:cNvSpPr>
          <p:nvPr>
            <p:ph type="body" sz="quarter" idx="22" hasCustomPrompt="1"/>
          </p:nvPr>
        </p:nvSpPr>
        <p:spPr>
          <a:xfrm>
            <a:off x="1275616"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60807"/>
            <a:ext cx="3108960"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2"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7866888" y="1860807"/>
            <a:ext cx="3108960"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402894" y="5326125"/>
            <a:ext cx="1234440" cy="387743"/>
          </a:xfrm>
        </p:spPr>
        <p:txBody>
          <a:bodyPr anchor="ctr">
            <a:noAutofit/>
          </a:bodyPr>
          <a:lstStyle>
            <a:lvl1pPr marL="0" indent="0" algn="ctr">
              <a:buNone/>
              <a:defRPr sz="2000"/>
            </a:lvl1pPr>
          </a:lstStyle>
          <a:p>
            <a:pPr lvl="0"/>
            <a:r>
              <a:rPr lang="en-US"/>
              <a:t>Subtitle</a:t>
            </a:r>
          </a:p>
        </p:txBody>
      </p:sp>
      <p:sp>
        <p:nvSpPr>
          <p:cNvPr id="49" name="Text Placeholder 13"/>
          <p:cNvSpPr>
            <a:spLocks noGrp="1"/>
          </p:cNvSpPr>
          <p:nvPr>
            <p:ph type="body" sz="quarter" idx="34" hasCustomPrompt="1"/>
          </p:nvPr>
        </p:nvSpPr>
        <p:spPr>
          <a:xfrm>
            <a:off x="1275616" y="2275982"/>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0" name="Text Placeholder 15"/>
          <p:cNvSpPr>
            <a:spLocks noGrp="1"/>
          </p:cNvSpPr>
          <p:nvPr>
            <p:ph type="body" sz="quarter" idx="35" hasCustomPrompt="1"/>
          </p:nvPr>
        </p:nvSpPr>
        <p:spPr>
          <a:xfrm rot="16200000">
            <a:off x="402894" y="2699330"/>
            <a:ext cx="1234440" cy="387743"/>
          </a:xfrm>
        </p:spPr>
        <p:txBody>
          <a:bodyPr anchor="ctr">
            <a:noAutofit/>
          </a:bodyPr>
          <a:lstStyle>
            <a:lvl1pPr marL="0" indent="0" algn="ctr">
              <a:buNone/>
              <a:defRPr sz="2000"/>
            </a:lvl1pPr>
          </a:lstStyle>
          <a:p>
            <a:pPr lvl="0"/>
            <a:r>
              <a:rPr lang="en-US"/>
              <a:t>Subtitle</a:t>
            </a:r>
          </a:p>
        </p:txBody>
      </p:sp>
      <p:sp>
        <p:nvSpPr>
          <p:cNvPr id="51" name="Text Placeholder 13"/>
          <p:cNvSpPr>
            <a:spLocks noGrp="1"/>
          </p:cNvSpPr>
          <p:nvPr>
            <p:ph type="body" sz="quarter" idx="36" hasCustomPrompt="1"/>
          </p:nvPr>
        </p:nvSpPr>
        <p:spPr>
          <a:xfrm>
            <a:off x="1275617"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2" name="Text Placeholder 15"/>
          <p:cNvSpPr>
            <a:spLocks noGrp="1"/>
          </p:cNvSpPr>
          <p:nvPr>
            <p:ph type="body" sz="quarter" idx="37" hasCustomPrompt="1"/>
          </p:nvPr>
        </p:nvSpPr>
        <p:spPr>
          <a:xfrm rot="16200000">
            <a:off x="402895" y="4013447"/>
            <a:ext cx="1234440" cy="387743"/>
          </a:xfrm>
        </p:spPr>
        <p:txBody>
          <a:bodyPr anchor="ctr">
            <a:noAutofit/>
          </a:bodyPr>
          <a:lstStyle>
            <a:lvl1pPr marL="0" indent="0" algn="ctr">
              <a:buNone/>
              <a:defRPr sz="2000"/>
            </a:lvl1pPr>
          </a:lstStyle>
          <a:p>
            <a:pPr lvl="0"/>
            <a:r>
              <a:rPr lang="en-US"/>
              <a:t>Subtitle</a:t>
            </a:r>
          </a:p>
        </p:txBody>
      </p:sp>
      <p:sp>
        <p:nvSpPr>
          <p:cNvPr id="59" name="Text Placeholder 13"/>
          <p:cNvSpPr>
            <a:spLocks noGrp="1"/>
          </p:cNvSpPr>
          <p:nvPr>
            <p:ph type="body" sz="quarter" idx="43" hasCustomPrompt="1"/>
          </p:nvPr>
        </p:nvSpPr>
        <p:spPr>
          <a:xfrm>
            <a:off x="7866888"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0" name="Text Placeholder 13"/>
          <p:cNvSpPr>
            <a:spLocks noGrp="1"/>
          </p:cNvSpPr>
          <p:nvPr>
            <p:ph type="body" sz="quarter" idx="44" hasCustomPrompt="1"/>
          </p:nvPr>
        </p:nvSpPr>
        <p:spPr>
          <a:xfrm>
            <a:off x="7866888"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1" name="Text Placeholder 13"/>
          <p:cNvSpPr>
            <a:spLocks noGrp="1"/>
          </p:cNvSpPr>
          <p:nvPr>
            <p:ph type="body" sz="quarter" idx="45" hasCustomPrompt="1"/>
          </p:nvPr>
        </p:nvSpPr>
        <p:spPr>
          <a:xfrm>
            <a:off x="7866888"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3" name="Text Placeholder 13"/>
          <p:cNvSpPr>
            <a:spLocks noGrp="1"/>
          </p:cNvSpPr>
          <p:nvPr>
            <p:ph type="body" sz="quarter" idx="46" hasCustomPrompt="1"/>
          </p:nvPr>
        </p:nvSpPr>
        <p:spPr>
          <a:xfrm>
            <a:off x="4541520"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4" name="Text Placeholder 13"/>
          <p:cNvSpPr>
            <a:spLocks noGrp="1"/>
          </p:cNvSpPr>
          <p:nvPr>
            <p:ph type="body" sz="quarter" idx="47" hasCustomPrompt="1"/>
          </p:nvPr>
        </p:nvSpPr>
        <p:spPr>
          <a:xfrm>
            <a:off x="4548392"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5" name="Text Placeholder 13"/>
          <p:cNvSpPr>
            <a:spLocks noGrp="1"/>
          </p:cNvSpPr>
          <p:nvPr>
            <p:ph type="body" sz="quarter" idx="48" hasCustomPrompt="1"/>
          </p:nvPr>
        </p:nvSpPr>
        <p:spPr>
          <a:xfrm>
            <a:off x="4548392"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6" name="Text Placeholder 15"/>
          <p:cNvSpPr>
            <a:spLocks noGrp="1"/>
          </p:cNvSpPr>
          <p:nvPr>
            <p:ph type="body" sz="quarter" idx="49" hasCustomPrompt="1"/>
          </p:nvPr>
        </p:nvSpPr>
        <p:spPr>
          <a:xfrm>
            <a:off x="4541520" y="1860807"/>
            <a:ext cx="3108960" cy="387743"/>
          </a:xfrm>
        </p:spPr>
        <p:txBody>
          <a:bodyPr anchor="ctr">
            <a:noAutofit/>
          </a:bodyPr>
          <a:lstStyle>
            <a:lvl1pPr marL="0" indent="0" algn="ctr">
              <a:buNone/>
              <a:defRPr sz="2000"/>
            </a:lvl1pPr>
          </a:lstStyle>
          <a:p>
            <a:pPr lvl="0"/>
            <a:r>
              <a:rPr lang="en-US"/>
              <a:t>Subtitle</a:t>
            </a:r>
          </a:p>
        </p:txBody>
      </p:sp>
      <p:cxnSp>
        <p:nvCxnSpPr>
          <p:cNvPr id="67" name="Straight Connector 66"/>
          <p:cNvCxnSpPr/>
          <p:nvPr userDrawn="1"/>
        </p:nvCxnSpPr>
        <p:spPr>
          <a:xfrm>
            <a:off x="11346928" y="1888239"/>
            <a:ext cx="0" cy="4422714"/>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826244" y="6261228"/>
            <a:ext cx="10527556" cy="0"/>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val 68"/>
          <p:cNvSpPr/>
          <p:nvPr userDrawn="1"/>
        </p:nvSpPr>
        <p:spPr>
          <a:xfrm>
            <a:off x="11168606" y="6082906"/>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Text Placeholder 12"/>
          <p:cNvSpPr>
            <a:spLocks noGrp="1"/>
          </p:cNvSpPr>
          <p:nvPr>
            <p:ph type="body" sz="quarter" idx="24" hasCustomPrompt="1"/>
          </p:nvPr>
        </p:nvSpPr>
        <p:spPr>
          <a:xfrm>
            <a:off x="1275617" y="2275983"/>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1" name="Text Placeholder 12"/>
          <p:cNvSpPr>
            <a:spLocks noGrp="1"/>
          </p:cNvSpPr>
          <p:nvPr>
            <p:ph type="body" sz="quarter" idx="50" hasCustomPrompt="1"/>
          </p:nvPr>
        </p:nvSpPr>
        <p:spPr>
          <a:xfrm>
            <a:off x="1275617" y="3590099"/>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2" name="Text Placeholder 12"/>
          <p:cNvSpPr>
            <a:spLocks noGrp="1"/>
          </p:cNvSpPr>
          <p:nvPr>
            <p:ph type="body" sz="quarter" idx="51" hasCustomPrompt="1"/>
          </p:nvPr>
        </p:nvSpPr>
        <p:spPr>
          <a:xfrm>
            <a:off x="1315228" y="4902777"/>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3" name="Text Placeholder 12"/>
          <p:cNvSpPr>
            <a:spLocks noGrp="1"/>
          </p:cNvSpPr>
          <p:nvPr>
            <p:ph type="body" sz="quarter" idx="52" hasCustomPrompt="1"/>
          </p:nvPr>
        </p:nvSpPr>
        <p:spPr>
          <a:xfrm>
            <a:off x="4548392" y="2275982"/>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4" name="Text Placeholder 12"/>
          <p:cNvSpPr>
            <a:spLocks noGrp="1"/>
          </p:cNvSpPr>
          <p:nvPr>
            <p:ph type="body" sz="quarter" idx="53" hasCustomPrompt="1"/>
          </p:nvPr>
        </p:nvSpPr>
        <p:spPr>
          <a:xfrm>
            <a:off x="4548392" y="3590099"/>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5" name="Text Placeholder 12"/>
          <p:cNvSpPr>
            <a:spLocks noGrp="1"/>
          </p:cNvSpPr>
          <p:nvPr>
            <p:ph type="body" sz="quarter" idx="54" hasCustomPrompt="1"/>
          </p:nvPr>
        </p:nvSpPr>
        <p:spPr>
          <a:xfrm>
            <a:off x="4548392"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6" name="Text Placeholder 12"/>
          <p:cNvSpPr>
            <a:spLocks noGrp="1"/>
          </p:cNvSpPr>
          <p:nvPr>
            <p:ph type="body" sz="quarter" idx="55" hasCustomPrompt="1"/>
          </p:nvPr>
        </p:nvSpPr>
        <p:spPr>
          <a:xfrm>
            <a:off x="7866888" y="2275982"/>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7" name="Text Placeholder 12"/>
          <p:cNvSpPr>
            <a:spLocks noGrp="1"/>
          </p:cNvSpPr>
          <p:nvPr>
            <p:ph type="body" sz="quarter" idx="56" hasCustomPrompt="1"/>
          </p:nvPr>
        </p:nvSpPr>
        <p:spPr>
          <a:xfrm>
            <a:off x="7866888" y="3590099"/>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8" name="Text Placeholder 12"/>
          <p:cNvSpPr>
            <a:spLocks noGrp="1"/>
          </p:cNvSpPr>
          <p:nvPr>
            <p:ph type="body" sz="quarter" idx="57" hasCustomPrompt="1"/>
          </p:nvPr>
        </p:nvSpPr>
        <p:spPr>
          <a:xfrm>
            <a:off x="7866888"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grpSp>
        <p:nvGrpSpPr>
          <p:cNvPr id="43" name="Group 42"/>
          <p:cNvGrpSpPr/>
          <p:nvPr userDrawn="1"/>
        </p:nvGrpSpPr>
        <p:grpSpPr>
          <a:xfrm>
            <a:off x="0" y="6766560"/>
            <a:ext cx="12192000" cy="91440"/>
            <a:chOff x="0" y="4480421"/>
            <a:chExt cx="12192000" cy="91440"/>
          </a:xfrm>
        </p:grpSpPr>
        <p:sp>
          <p:nvSpPr>
            <p:cNvPr id="44" name="Rectangle 4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1815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ishbone 4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547499"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5970730"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393962"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722263"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145494"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568726"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536016"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432662"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432662"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536016"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568726"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145494"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722263"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393962"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5970730"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547499"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8" name="Text Placeholder 13"/>
          <p:cNvSpPr>
            <a:spLocks noGrp="1"/>
          </p:cNvSpPr>
          <p:nvPr>
            <p:ph type="body" sz="quarter" idx="42" hasCustomPrompt="1"/>
          </p:nvPr>
        </p:nvSpPr>
        <p:spPr>
          <a:xfrm>
            <a:off x="409002" y="284387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9" name="Text Placeholder 13"/>
          <p:cNvSpPr>
            <a:spLocks noGrp="1"/>
          </p:cNvSpPr>
          <p:nvPr>
            <p:ph type="body" sz="quarter" idx="43" hasCustomPrompt="1"/>
          </p:nvPr>
        </p:nvSpPr>
        <p:spPr>
          <a:xfrm>
            <a:off x="401192" y="354074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20" name="Text Placeholder 13"/>
          <p:cNvSpPr>
            <a:spLocks noGrp="1"/>
          </p:cNvSpPr>
          <p:nvPr>
            <p:ph type="body" sz="quarter" idx="44" hasCustomPrompt="1"/>
          </p:nvPr>
        </p:nvSpPr>
        <p:spPr>
          <a:xfrm>
            <a:off x="401192" y="423761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1" name="Text Placeholder 12"/>
          <p:cNvSpPr>
            <a:spLocks noGrp="1"/>
          </p:cNvSpPr>
          <p:nvPr>
            <p:ph type="body" sz="quarter" idx="45" hasCustomPrompt="1"/>
          </p:nvPr>
        </p:nvSpPr>
        <p:spPr>
          <a:xfrm>
            <a:off x="1865376" y="3581099"/>
            <a:ext cx="1225296" cy="475488"/>
          </a:xfrm>
          <a:prstGeom prst="rightArrow">
            <a:avLst>
              <a:gd name="adj1" fmla="val 60684"/>
              <a:gd name="adj2" fmla="val 50000"/>
            </a:avLst>
          </a:prstGeom>
          <a:solidFill>
            <a:schemeClr val="accent4"/>
          </a:solidFill>
          <a:ln>
            <a:noFill/>
          </a:ln>
        </p:spPr>
        <p:txBody>
          <a:bodyPr vert="horz" wrap="square" lIns="91440" tIns="45720" rIns="91440" bIns="45720" rtlCol="0" anchor="ctr">
            <a:noAutofit/>
          </a:bodyPr>
          <a:lstStyle>
            <a:lvl1pPr marL="228600" indent="-228600" algn="ctr">
              <a:buNone/>
              <a:defRPr lang="en-US" sz="1600" b="1" cap="none" baseline="0">
                <a:solidFill>
                  <a:schemeClr val="bg1"/>
                </a:solidFill>
              </a:defRPr>
            </a:lvl1pPr>
          </a:lstStyle>
          <a:p>
            <a:pPr marL="0" lvl="0" indent="0"/>
            <a:r>
              <a:rPr lang="en-US"/>
              <a:t>Item</a:t>
            </a:r>
          </a:p>
        </p:txBody>
      </p:sp>
      <p:sp>
        <p:nvSpPr>
          <p:cNvPr id="125" name="Text Placeholder 12"/>
          <p:cNvSpPr>
            <a:spLocks noGrp="1"/>
          </p:cNvSpPr>
          <p:nvPr>
            <p:ph type="body" sz="quarter" idx="46" hasCustomPrompt="1"/>
          </p:nvPr>
        </p:nvSpPr>
        <p:spPr>
          <a:xfrm>
            <a:off x="3090672" y="3624716"/>
            <a:ext cx="6519672"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grpSp>
        <p:nvGrpSpPr>
          <p:cNvPr id="35" name="Group 34"/>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374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ishbone 6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703908"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6127139"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550371"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878672"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301903"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725135"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692425"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589071"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589071"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692425"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725135"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301903"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878672"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550371"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6127139"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703908"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sp>
        <p:nvSpPr>
          <p:cNvPr id="36" name="Text Placeholder 13"/>
          <p:cNvSpPr>
            <a:spLocks noGrp="1"/>
          </p:cNvSpPr>
          <p:nvPr>
            <p:ph type="body" sz="quarter" idx="49" hasCustomPrompt="1"/>
          </p:nvPr>
        </p:nvSpPr>
        <p:spPr>
          <a:xfrm>
            <a:off x="1312517"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37" name="Text Placeholder 13"/>
          <p:cNvSpPr>
            <a:spLocks noGrp="1"/>
          </p:cNvSpPr>
          <p:nvPr>
            <p:ph type="body" sz="quarter" idx="50" hasCustomPrompt="1"/>
          </p:nvPr>
        </p:nvSpPr>
        <p:spPr>
          <a:xfrm>
            <a:off x="735748"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38" name="Text Placeholder 13"/>
          <p:cNvSpPr>
            <a:spLocks noGrp="1"/>
          </p:cNvSpPr>
          <p:nvPr>
            <p:ph type="body" sz="quarter" idx="51" hasCustomPrompt="1"/>
          </p:nvPr>
        </p:nvSpPr>
        <p:spPr>
          <a:xfrm>
            <a:off x="158980"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39" name="Text Placeholder 12"/>
          <p:cNvSpPr>
            <a:spLocks noGrp="1"/>
          </p:cNvSpPr>
          <p:nvPr>
            <p:ph type="body" sz="quarter" idx="52" hasCustomPrompt="1"/>
          </p:nvPr>
        </p:nvSpPr>
        <p:spPr>
          <a:xfrm rot="18900000">
            <a:off x="1126270"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40" name="Text Placeholder 12"/>
          <p:cNvSpPr>
            <a:spLocks noGrp="1"/>
          </p:cNvSpPr>
          <p:nvPr>
            <p:ph type="body" sz="quarter" idx="53" hasCustomPrompt="1"/>
          </p:nvPr>
        </p:nvSpPr>
        <p:spPr>
          <a:xfrm rot="2700000">
            <a:off x="1126270"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41" name="Text Placeholder 13"/>
          <p:cNvSpPr>
            <a:spLocks noGrp="1"/>
          </p:cNvSpPr>
          <p:nvPr>
            <p:ph type="body" sz="quarter" idx="54" hasCustomPrompt="1"/>
          </p:nvPr>
        </p:nvSpPr>
        <p:spPr>
          <a:xfrm>
            <a:off x="158980"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42" name="Text Placeholder 13"/>
          <p:cNvSpPr>
            <a:spLocks noGrp="1"/>
          </p:cNvSpPr>
          <p:nvPr>
            <p:ph type="body" sz="quarter" idx="55" hasCustomPrompt="1"/>
          </p:nvPr>
        </p:nvSpPr>
        <p:spPr>
          <a:xfrm>
            <a:off x="735748"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44" name="Text Placeholder 13"/>
          <p:cNvSpPr>
            <a:spLocks noGrp="1"/>
          </p:cNvSpPr>
          <p:nvPr>
            <p:ph type="body" sz="quarter" idx="56" hasCustomPrompt="1"/>
          </p:nvPr>
        </p:nvSpPr>
        <p:spPr>
          <a:xfrm>
            <a:off x="1312517"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45" name="Text Placeholder 12"/>
          <p:cNvSpPr>
            <a:spLocks noGrp="1"/>
          </p:cNvSpPr>
          <p:nvPr>
            <p:ph type="body" sz="quarter" idx="46" hasCustomPrompt="1"/>
          </p:nvPr>
        </p:nvSpPr>
        <p:spPr>
          <a:xfrm>
            <a:off x="1323289" y="3624716"/>
            <a:ext cx="8287056"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grpSp>
        <p:nvGrpSpPr>
          <p:cNvPr id="43" name="Group 42"/>
          <p:cNvGrpSpPr/>
          <p:nvPr userDrawn="1"/>
        </p:nvGrpSpPr>
        <p:grpSpPr>
          <a:xfrm>
            <a:off x="0" y="6766560"/>
            <a:ext cx="12192000" cy="91440"/>
            <a:chOff x="0" y="4480421"/>
            <a:chExt cx="12192000" cy="91440"/>
          </a:xfrm>
        </p:grpSpPr>
        <p:sp>
          <p:nvSpPr>
            <p:cNvPr id="46" name="Rectangle 4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415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7339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多圖解說">
    <p:spTree>
      <p:nvGrpSpPr>
        <p:cNvPr id="1" name=""/>
        <p:cNvGrpSpPr/>
        <p:nvPr/>
      </p:nvGrpSpPr>
      <p:grpSpPr>
        <a:xfrm>
          <a:off x="0" y="0"/>
          <a:ext cx="0" cy="0"/>
          <a:chOff x="0" y="0"/>
          <a:chExt cx="0" cy="0"/>
        </a:xfrm>
      </p:grpSpPr>
      <p:sp>
        <p:nvSpPr>
          <p:cNvPr id="29" name="Rectangle 10">
            <a:extLst>
              <a:ext uri="{FF2B5EF4-FFF2-40B4-BE49-F238E27FC236}">
                <a16:creationId xmlns:a16="http://schemas.microsoft.com/office/drawing/2014/main" id="{25ED0747-5F29-40CA-8173-9E3E3304210D}"/>
              </a:ext>
            </a:extLst>
          </p:cNvPr>
          <p:cNvSpPr/>
          <p:nvPr userDrawn="1"/>
        </p:nvSpPr>
        <p:spPr>
          <a:xfrm>
            <a:off x="0" y="19050"/>
            <a:ext cx="12192000" cy="6858000"/>
          </a:xfrm>
          <a:prstGeom prst="rect">
            <a:avLst/>
          </a:prstGeom>
          <a:solidFill>
            <a:schemeClr val="bg1">
              <a:lumMod val="85000"/>
            </a:schemeClr>
          </a:solidFill>
          <a:ln w="127000">
            <a:solidFill>
              <a:srgbClr val="3969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軟正黑體" panose="020B0604030504040204" pitchFamily="34" charset="-120"/>
              <a:ea typeface="微軟正黑體" panose="020B0604030504040204" pitchFamily="34" charset="-120"/>
            </a:endParaRPr>
          </a:p>
        </p:txBody>
      </p:sp>
      <p:sp>
        <p:nvSpPr>
          <p:cNvPr id="32" name="Rectangle 8">
            <a:extLst>
              <a:ext uri="{FF2B5EF4-FFF2-40B4-BE49-F238E27FC236}">
                <a16:creationId xmlns:a16="http://schemas.microsoft.com/office/drawing/2014/main" id="{6AE8064D-0A7E-4311-A142-468352E635AD}"/>
              </a:ext>
            </a:extLst>
          </p:cNvPr>
          <p:cNvSpPr>
            <a:spLocks noChangeArrowheads="1"/>
          </p:cNvSpPr>
          <p:nvPr userDrawn="1"/>
        </p:nvSpPr>
        <p:spPr bwMode="auto">
          <a:xfrm>
            <a:off x="5005960" y="4076700"/>
            <a:ext cx="2180079" cy="838200"/>
          </a:xfrm>
          <a:prstGeom prst="rect">
            <a:avLst/>
          </a:prstGeom>
          <a:solidFill>
            <a:srgbClr val="39699B"/>
          </a:solidFill>
          <a:ln w="9525">
            <a:noFill/>
            <a:miter lim="800000"/>
            <a:headEnd/>
            <a:tailEnd/>
          </a:ln>
          <a:effectLst>
            <a:outerShdw blurRad="50800" dist="38100" dir="2700000" algn="tl" rotWithShape="0">
              <a:prstClr val="black">
                <a:alpha val="40000"/>
              </a:prstClr>
            </a:outerShdw>
          </a:effectLst>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33" name="Rectangle 35">
            <a:extLst>
              <a:ext uri="{FF2B5EF4-FFF2-40B4-BE49-F238E27FC236}">
                <a16:creationId xmlns:a16="http://schemas.microsoft.com/office/drawing/2014/main" id="{48EFC7BA-4B4B-4C28-8C3E-21B2C4BA5E4F}"/>
              </a:ext>
            </a:extLst>
          </p:cNvPr>
          <p:cNvSpPr>
            <a:spLocks noChangeArrowheads="1"/>
          </p:cNvSpPr>
          <p:nvPr userDrawn="1"/>
        </p:nvSpPr>
        <p:spPr bwMode="auto">
          <a:xfrm>
            <a:off x="7915900" y="4076700"/>
            <a:ext cx="2180079" cy="838200"/>
          </a:xfrm>
          <a:prstGeom prst="rect">
            <a:avLst/>
          </a:prstGeom>
          <a:solidFill>
            <a:srgbClr val="39699B"/>
          </a:solidFill>
          <a:ln w="9525">
            <a:noFill/>
            <a:miter lim="800000"/>
            <a:headEnd/>
            <a:tailEnd/>
          </a:ln>
          <a:effectLst>
            <a:outerShdw blurRad="50800" dist="38100" dir="2700000" algn="tl" rotWithShape="0">
              <a:prstClr val="black">
                <a:alpha val="40000"/>
              </a:prstClr>
            </a:outerShdw>
          </a:effectLst>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34" name="Rectangle 43">
            <a:extLst>
              <a:ext uri="{FF2B5EF4-FFF2-40B4-BE49-F238E27FC236}">
                <a16:creationId xmlns:a16="http://schemas.microsoft.com/office/drawing/2014/main" id="{094BCE3F-B68B-4130-A0B2-7FF42CA69225}"/>
              </a:ext>
            </a:extLst>
          </p:cNvPr>
          <p:cNvSpPr>
            <a:spLocks noChangeArrowheads="1"/>
          </p:cNvSpPr>
          <p:nvPr userDrawn="1"/>
        </p:nvSpPr>
        <p:spPr bwMode="auto">
          <a:xfrm>
            <a:off x="2058407" y="4076700"/>
            <a:ext cx="2180079" cy="838200"/>
          </a:xfrm>
          <a:prstGeom prst="rect">
            <a:avLst/>
          </a:prstGeom>
          <a:solidFill>
            <a:srgbClr val="39699B"/>
          </a:solidFill>
          <a:ln w="9525">
            <a:noFill/>
            <a:miter lim="800000"/>
            <a:headEnd/>
            <a:tailEnd/>
          </a:ln>
          <a:effectLst>
            <a:outerShdw blurRad="50800" dist="38100" dir="2700000" algn="tl" rotWithShape="0">
              <a:prstClr val="black">
                <a:alpha val="40000"/>
              </a:prstClr>
            </a:outerShdw>
          </a:effectLst>
        </p:spPr>
        <p:txBody>
          <a:bodyPr vert="horz" wrap="square" lIns="45714" tIns="22857" rIns="45714" bIns="22857" numCol="1" anchor="t" anchorCtr="0" compatLnSpc="1">
            <a:prstTxWarp prst="textNoShape">
              <a:avLst/>
            </a:prstTxWarp>
          </a:bodyPr>
          <a:lstStyle/>
          <a:p>
            <a:endParaRPr lang="en-US" sz="900">
              <a:latin typeface="微軟正黑體" panose="020B0604030504040204" pitchFamily="34" charset="-120"/>
              <a:ea typeface="微軟正黑體" panose="020B0604030504040204" pitchFamily="34" charset="-120"/>
            </a:endParaRPr>
          </a:p>
        </p:txBody>
      </p:sp>
      <p:sp>
        <p:nvSpPr>
          <p:cNvPr id="22" name="標題 23">
            <a:extLst>
              <a:ext uri="{FF2B5EF4-FFF2-40B4-BE49-F238E27FC236}">
                <a16:creationId xmlns:a16="http://schemas.microsoft.com/office/drawing/2014/main" id="{F811288C-82C1-4DBD-95A8-D8CE1CE5DA3E}"/>
              </a:ext>
            </a:extLst>
          </p:cNvPr>
          <p:cNvSpPr>
            <a:spLocks noGrp="1"/>
          </p:cNvSpPr>
          <p:nvPr>
            <p:ph type="title"/>
          </p:nvPr>
        </p:nvSpPr>
        <p:spPr>
          <a:xfrm>
            <a:off x="2290819" y="650961"/>
            <a:ext cx="4361411" cy="589186"/>
          </a:xfrm>
          <a:noFill/>
        </p:spPr>
        <p:txBody>
          <a:bodyPr wrap="square" anchor="ctr">
            <a:spAutoFit/>
          </a:bodyPr>
          <a:lstStyle>
            <a:lvl1pPr>
              <a:defRPr kumimoji="0" lang="zh-TW" altLang="en-US" sz="2400" b="1" i="0" u="none" strike="noStrike" cap="none" spc="150" normalizeH="0" baseline="0" dirty="0">
                <a:ln>
                  <a:noFill/>
                </a:ln>
                <a:solidFill>
                  <a:srgbClr val="39699B"/>
                </a:solidFill>
                <a:effectLst>
                  <a:outerShdw blurRad="38100" dist="38100" dir="2700000" algn="tl">
                    <a:srgbClr val="000000">
                      <a:alpha val="43137"/>
                    </a:srgbClr>
                  </a:outerShdw>
                </a:effectLst>
                <a:uLnTx/>
                <a:uFillTx/>
                <a:cs typeface="Levenim MT" pitchFamily="2" charset="-79"/>
              </a:defRPr>
            </a:lvl1pPr>
          </a:lstStyle>
          <a:p>
            <a:pPr marL="408158" marR="0" lvl="0" indent="-408158" algn="ctr" defTabSz="1088421" fontAlgn="auto">
              <a:lnSpc>
                <a:spcPct val="100000"/>
              </a:lnSpc>
              <a:spcBef>
                <a:spcPct val="20000"/>
              </a:spcBef>
              <a:spcAft>
                <a:spcPts val="0"/>
              </a:spcAft>
              <a:buClrTx/>
              <a:buSzTx/>
              <a:buFontTx/>
              <a:tabLst/>
            </a:pPr>
            <a:r>
              <a:rPr lang="zh-TW" altLang="en-US"/>
              <a:t>按一下以編輯母片標題樣式</a:t>
            </a:r>
          </a:p>
        </p:txBody>
      </p:sp>
      <p:sp>
        <p:nvSpPr>
          <p:cNvPr id="23" name="文字版面配置區 25">
            <a:extLst>
              <a:ext uri="{FF2B5EF4-FFF2-40B4-BE49-F238E27FC236}">
                <a16:creationId xmlns:a16="http://schemas.microsoft.com/office/drawing/2014/main" id="{CCE72507-2918-4CED-A09D-09D3F5FCBB8F}"/>
              </a:ext>
            </a:extLst>
          </p:cNvPr>
          <p:cNvSpPr>
            <a:spLocks noGrp="1"/>
          </p:cNvSpPr>
          <p:nvPr>
            <p:ph type="body" sz="quarter" idx="13" hasCustomPrompt="1"/>
          </p:nvPr>
        </p:nvSpPr>
        <p:spPr>
          <a:xfrm>
            <a:off x="3606307" y="1275864"/>
            <a:ext cx="1730433" cy="468313"/>
          </a:xfrm>
        </p:spPr>
        <p:txBody>
          <a:bodyPr/>
          <a:lstStyle>
            <a:lvl1pPr marL="0" marR="0" indent="0" algn="l" defTabSz="457109" rtl="0" eaLnBrk="1" fontAlgn="auto" latinLnBrk="0" hangingPunct="1">
              <a:lnSpc>
                <a:spcPct val="90000"/>
              </a:lnSpc>
              <a:spcBef>
                <a:spcPts val="500"/>
              </a:spcBef>
              <a:spcAft>
                <a:spcPts val="0"/>
              </a:spcAft>
              <a:buClrTx/>
              <a:buSzTx/>
              <a:buFont typeface="Arial" panose="020B0604020202020204" pitchFamily="34" charset="0"/>
              <a:buNone/>
              <a:tabLst/>
              <a:defRPr/>
            </a:lvl1pPr>
          </a:lstStyle>
          <a:p>
            <a:pPr marL="0" marR="0" lvl="0" indent="0" algn="l" defTabSz="457109"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a:ln>
                  <a:noFill/>
                </a:ln>
                <a:solidFill>
                  <a:srgbClr val="39699B"/>
                </a:solidFill>
                <a:effectLst/>
                <a:uLnTx/>
                <a:uFillTx/>
                <a:latin typeface="微軟正黑體" panose="020B0604030504040204" pitchFamily="34" charset="-120"/>
                <a:ea typeface="微軟正黑體" panose="020B0604030504040204" pitchFamily="34" charset="-120"/>
                <a:cs typeface="Levenim MT" pitchFamily="2" charset="-79"/>
              </a:rPr>
              <a:t>按此插入副標題</a:t>
            </a:r>
          </a:p>
        </p:txBody>
      </p:sp>
      <p:sp>
        <p:nvSpPr>
          <p:cNvPr id="9" name="文字版面配置區 8">
            <a:extLst>
              <a:ext uri="{FF2B5EF4-FFF2-40B4-BE49-F238E27FC236}">
                <a16:creationId xmlns:a16="http://schemas.microsoft.com/office/drawing/2014/main" id="{F25EA452-738D-48F1-8CCC-74A72093C37D}"/>
              </a:ext>
            </a:extLst>
          </p:cNvPr>
          <p:cNvSpPr>
            <a:spLocks noGrp="1"/>
          </p:cNvSpPr>
          <p:nvPr>
            <p:ph type="body" sz="quarter" idx="15" hasCustomPrompt="1"/>
          </p:nvPr>
        </p:nvSpPr>
        <p:spPr>
          <a:xfrm>
            <a:off x="2928939" y="5289550"/>
            <a:ext cx="6296025" cy="838200"/>
          </a:xfrm>
        </p:spPr>
        <p:txBody>
          <a:bodyPr>
            <a:normAutofit/>
          </a:bodyPr>
          <a:lstStyle>
            <a:lvl1pPr marL="0" indent="0" algn="ctr">
              <a:buNone/>
              <a:defRPr sz="2400"/>
            </a:lvl1pPr>
          </a:lstStyle>
          <a:p>
            <a:pPr lvl="0"/>
            <a:r>
              <a:rPr lang="zh-TW" altLang="en-US"/>
              <a:t>新增內容</a:t>
            </a:r>
          </a:p>
        </p:txBody>
      </p:sp>
      <p:sp>
        <p:nvSpPr>
          <p:cNvPr id="11" name="文字版面配置區 10">
            <a:extLst>
              <a:ext uri="{FF2B5EF4-FFF2-40B4-BE49-F238E27FC236}">
                <a16:creationId xmlns:a16="http://schemas.microsoft.com/office/drawing/2014/main" id="{D9940BB1-91A1-4DDB-9B82-133C4633A055}"/>
              </a:ext>
            </a:extLst>
          </p:cNvPr>
          <p:cNvSpPr>
            <a:spLocks noGrp="1"/>
          </p:cNvSpPr>
          <p:nvPr>
            <p:ph type="body" sz="quarter" idx="16" hasCustomPrompt="1"/>
          </p:nvPr>
        </p:nvSpPr>
        <p:spPr>
          <a:xfrm>
            <a:off x="2057926" y="4146940"/>
            <a:ext cx="2181225" cy="442672"/>
          </a:xfrm>
          <a:effectLst/>
        </p:spPr>
        <p:txBody>
          <a:bodyPr wrap="square">
            <a:spAutoFit/>
          </a:bodyPr>
          <a:lstStyle>
            <a:lvl1pPr marL="0" indent="0">
              <a:buNone/>
              <a:defRPr lang="zh-TW" altLang="en-US" sz="1100" dirty="0">
                <a:solidFill>
                  <a:schemeClr val="bg1"/>
                </a:solidFill>
                <a:effectLst/>
                <a:cs typeface="Levenim MT" pitchFamily="2" charset="-79"/>
              </a:defRPr>
            </a:lvl1pPr>
          </a:lstStyle>
          <a:p>
            <a:pPr marL="0" lvl="0" defTabSz="914400">
              <a:lnSpc>
                <a:spcPct val="150000"/>
              </a:lnSpc>
            </a:pPr>
            <a:r>
              <a:rPr lang="zh-TW" altLang="en-US"/>
              <a:t>圖片解說</a:t>
            </a:r>
          </a:p>
        </p:txBody>
      </p:sp>
      <p:sp>
        <p:nvSpPr>
          <p:cNvPr id="42" name="文字版面配置區 10">
            <a:extLst>
              <a:ext uri="{FF2B5EF4-FFF2-40B4-BE49-F238E27FC236}">
                <a16:creationId xmlns:a16="http://schemas.microsoft.com/office/drawing/2014/main" id="{F443D4D4-93C6-401E-A400-F3392C4DA190}"/>
              </a:ext>
            </a:extLst>
          </p:cNvPr>
          <p:cNvSpPr>
            <a:spLocks noGrp="1"/>
          </p:cNvSpPr>
          <p:nvPr>
            <p:ph type="body" sz="quarter" idx="17" hasCustomPrompt="1"/>
          </p:nvPr>
        </p:nvSpPr>
        <p:spPr>
          <a:xfrm>
            <a:off x="5005720" y="4114325"/>
            <a:ext cx="2181225" cy="442672"/>
          </a:xfrm>
          <a:effectLst/>
        </p:spPr>
        <p:txBody>
          <a:bodyPr wrap="square">
            <a:spAutoFit/>
          </a:bodyPr>
          <a:lstStyle>
            <a:lvl1pPr marL="0" indent="0">
              <a:buNone/>
              <a:defRPr lang="zh-TW" altLang="en-US" sz="1100" dirty="0">
                <a:solidFill>
                  <a:schemeClr val="bg1"/>
                </a:solidFill>
                <a:effectLst/>
                <a:cs typeface="Levenim MT" pitchFamily="2" charset="-79"/>
              </a:defRPr>
            </a:lvl1pPr>
          </a:lstStyle>
          <a:p>
            <a:pPr marL="0" lvl="0" defTabSz="914400">
              <a:lnSpc>
                <a:spcPct val="150000"/>
              </a:lnSpc>
            </a:pPr>
            <a:r>
              <a:rPr lang="zh-TW" altLang="en-US"/>
              <a:t>圖片解說</a:t>
            </a:r>
          </a:p>
        </p:txBody>
      </p:sp>
      <p:sp>
        <p:nvSpPr>
          <p:cNvPr id="43" name="文字版面配置區 10">
            <a:extLst>
              <a:ext uri="{FF2B5EF4-FFF2-40B4-BE49-F238E27FC236}">
                <a16:creationId xmlns:a16="http://schemas.microsoft.com/office/drawing/2014/main" id="{470E7AD2-CFE7-4090-A511-B456DED5653D}"/>
              </a:ext>
            </a:extLst>
          </p:cNvPr>
          <p:cNvSpPr>
            <a:spLocks noGrp="1"/>
          </p:cNvSpPr>
          <p:nvPr>
            <p:ph type="body" sz="quarter" idx="18" hasCustomPrompt="1"/>
          </p:nvPr>
        </p:nvSpPr>
        <p:spPr>
          <a:xfrm>
            <a:off x="7914754" y="4114325"/>
            <a:ext cx="2181225" cy="442672"/>
          </a:xfrm>
          <a:effectLst/>
        </p:spPr>
        <p:txBody>
          <a:bodyPr wrap="square">
            <a:spAutoFit/>
          </a:bodyPr>
          <a:lstStyle>
            <a:lvl1pPr marL="0" indent="0">
              <a:buNone/>
              <a:defRPr lang="zh-TW" altLang="en-US" sz="1100" dirty="0">
                <a:solidFill>
                  <a:schemeClr val="bg1"/>
                </a:solidFill>
                <a:effectLst/>
                <a:cs typeface="Levenim MT" pitchFamily="2" charset="-79"/>
              </a:defRPr>
            </a:lvl1pPr>
          </a:lstStyle>
          <a:p>
            <a:pPr marL="0" lvl="0" defTabSz="914400">
              <a:lnSpc>
                <a:spcPct val="150000"/>
              </a:lnSpc>
            </a:pPr>
            <a:r>
              <a:rPr lang="zh-TW" altLang="en-US"/>
              <a:t>圖片解說</a:t>
            </a:r>
          </a:p>
        </p:txBody>
      </p:sp>
      <p:sp>
        <p:nvSpPr>
          <p:cNvPr id="13" name="圖片版面配置區 12">
            <a:extLst>
              <a:ext uri="{FF2B5EF4-FFF2-40B4-BE49-F238E27FC236}">
                <a16:creationId xmlns:a16="http://schemas.microsoft.com/office/drawing/2014/main" id="{48850C88-65E0-4B73-B922-E24D3557DA49}"/>
              </a:ext>
            </a:extLst>
          </p:cNvPr>
          <p:cNvSpPr>
            <a:spLocks noGrp="1"/>
          </p:cNvSpPr>
          <p:nvPr>
            <p:ph type="pic" sz="quarter" idx="19"/>
          </p:nvPr>
        </p:nvSpPr>
        <p:spPr>
          <a:xfrm>
            <a:off x="2069098" y="2090305"/>
            <a:ext cx="2181225" cy="1979613"/>
          </a:xfrm>
          <a:effectLst>
            <a:outerShdw blurRad="50800" dist="38100" dir="2700000" algn="tl" rotWithShape="0">
              <a:prstClr val="black">
                <a:alpha val="40000"/>
              </a:prstClr>
            </a:outerShdw>
          </a:effectLst>
        </p:spPr>
        <p:txBody>
          <a:bodyPr/>
          <a:lstStyle/>
          <a:p>
            <a:endParaRPr lang="zh-TW" altLang="en-US"/>
          </a:p>
        </p:txBody>
      </p:sp>
      <p:sp>
        <p:nvSpPr>
          <p:cNvPr id="44" name="圖片版面配置區 12">
            <a:extLst>
              <a:ext uri="{FF2B5EF4-FFF2-40B4-BE49-F238E27FC236}">
                <a16:creationId xmlns:a16="http://schemas.microsoft.com/office/drawing/2014/main" id="{FF092D9C-5A2C-483E-84C8-D5E202C1DFB1}"/>
              </a:ext>
            </a:extLst>
          </p:cNvPr>
          <p:cNvSpPr>
            <a:spLocks noGrp="1"/>
          </p:cNvSpPr>
          <p:nvPr>
            <p:ph type="pic" sz="quarter" idx="20"/>
          </p:nvPr>
        </p:nvSpPr>
        <p:spPr>
          <a:xfrm>
            <a:off x="5004814" y="2090304"/>
            <a:ext cx="2181225" cy="1979613"/>
          </a:xfrm>
          <a:effectLst>
            <a:outerShdw blurRad="50800" dist="38100" dir="2700000" algn="tl" rotWithShape="0">
              <a:prstClr val="black">
                <a:alpha val="40000"/>
              </a:prstClr>
            </a:outerShdw>
          </a:effectLst>
        </p:spPr>
        <p:txBody>
          <a:bodyPr/>
          <a:lstStyle/>
          <a:p>
            <a:endParaRPr lang="zh-TW" altLang="en-US"/>
          </a:p>
        </p:txBody>
      </p:sp>
      <p:sp>
        <p:nvSpPr>
          <p:cNvPr id="45" name="圖片版面配置區 12">
            <a:extLst>
              <a:ext uri="{FF2B5EF4-FFF2-40B4-BE49-F238E27FC236}">
                <a16:creationId xmlns:a16="http://schemas.microsoft.com/office/drawing/2014/main" id="{75F62946-8466-4589-B528-7B7CDF6DD2D6}"/>
              </a:ext>
            </a:extLst>
          </p:cNvPr>
          <p:cNvSpPr>
            <a:spLocks noGrp="1"/>
          </p:cNvSpPr>
          <p:nvPr>
            <p:ph type="pic" sz="quarter" idx="21"/>
          </p:nvPr>
        </p:nvSpPr>
        <p:spPr>
          <a:xfrm>
            <a:off x="7914753" y="2085302"/>
            <a:ext cx="2181225" cy="1979613"/>
          </a:xfrm>
          <a:effectLst>
            <a:outerShdw blurRad="50800" dist="38100" dir="2700000" algn="tl" rotWithShape="0">
              <a:prstClr val="black">
                <a:alpha val="40000"/>
              </a:prstClr>
            </a:outerShdw>
          </a:effectLst>
        </p:spPr>
        <p:txBody>
          <a:bodyPr/>
          <a:lstStyle/>
          <a:p>
            <a:endParaRPr lang="zh-TW" altLang="en-US"/>
          </a:p>
        </p:txBody>
      </p:sp>
      <p:sp>
        <p:nvSpPr>
          <p:cNvPr id="17" name="Freeform 423">
            <a:extLst>
              <a:ext uri="{FF2B5EF4-FFF2-40B4-BE49-F238E27FC236}">
                <a16:creationId xmlns:a16="http://schemas.microsoft.com/office/drawing/2014/main" id="{DAF42ACC-76B0-4322-BCC4-3F01773351E3}"/>
              </a:ext>
            </a:extLst>
          </p:cNvPr>
          <p:cNvSpPr/>
          <p:nvPr userDrawn="1"/>
        </p:nvSpPr>
        <p:spPr>
          <a:xfrm>
            <a:off x="8665845" y="298580"/>
            <a:ext cx="504180" cy="432510"/>
          </a:xfrm>
          <a:custGeom>
            <a:avLst/>
            <a:gdLst>
              <a:gd name="connsiteX0" fmla="*/ 216352 w 504825"/>
              <a:gd name="connsiteY0" fmla="*/ 252413 h 432708"/>
              <a:gd name="connsiteX1" fmla="*/ 288470 w 504825"/>
              <a:gd name="connsiteY1" fmla="*/ 252413 h 432708"/>
              <a:gd name="connsiteX2" fmla="*/ 288470 w 504825"/>
              <a:gd name="connsiteY2" fmla="*/ 288472 h 432708"/>
              <a:gd name="connsiteX3" fmla="*/ 216352 w 504825"/>
              <a:gd name="connsiteY3" fmla="*/ 288472 h 432708"/>
              <a:gd name="connsiteX4" fmla="*/ 0 w 504825"/>
              <a:gd name="connsiteY4" fmla="*/ 252413 h 432708"/>
              <a:gd name="connsiteX5" fmla="*/ 189309 w 504825"/>
              <a:gd name="connsiteY5" fmla="*/ 252413 h 432708"/>
              <a:gd name="connsiteX6" fmla="*/ 189309 w 504825"/>
              <a:gd name="connsiteY6" fmla="*/ 297487 h 432708"/>
              <a:gd name="connsiteX7" fmla="*/ 194661 w 504825"/>
              <a:gd name="connsiteY7" fmla="*/ 310164 h 432708"/>
              <a:gd name="connsiteX8" fmla="*/ 207339 w 504825"/>
              <a:gd name="connsiteY8" fmla="*/ 315517 h 432708"/>
              <a:gd name="connsiteX9" fmla="*/ 297486 w 504825"/>
              <a:gd name="connsiteY9" fmla="*/ 315517 h 432708"/>
              <a:gd name="connsiteX10" fmla="*/ 310163 w 504825"/>
              <a:gd name="connsiteY10" fmla="*/ 310164 h 432708"/>
              <a:gd name="connsiteX11" fmla="*/ 315515 w 504825"/>
              <a:gd name="connsiteY11" fmla="*/ 297487 h 432708"/>
              <a:gd name="connsiteX12" fmla="*/ 315515 w 504825"/>
              <a:gd name="connsiteY12" fmla="*/ 252413 h 432708"/>
              <a:gd name="connsiteX13" fmla="*/ 504825 w 504825"/>
              <a:gd name="connsiteY13" fmla="*/ 252413 h 432708"/>
              <a:gd name="connsiteX14" fmla="*/ 504825 w 504825"/>
              <a:gd name="connsiteY14" fmla="*/ 387634 h 432708"/>
              <a:gd name="connsiteX15" fmla="*/ 491585 w 504825"/>
              <a:gd name="connsiteY15" fmla="*/ 419468 h 432708"/>
              <a:gd name="connsiteX16" fmla="*/ 459751 w 504825"/>
              <a:gd name="connsiteY16" fmla="*/ 432708 h 432708"/>
              <a:gd name="connsiteX17" fmla="*/ 45074 w 504825"/>
              <a:gd name="connsiteY17" fmla="*/ 432708 h 432708"/>
              <a:gd name="connsiteX18" fmla="*/ 13240 w 504825"/>
              <a:gd name="connsiteY18" fmla="*/ 419468 h 432708"/>
              <a:gd name="connsiteX19" fmla="*/ 0 w 504825"/>
              <a:gd name="connsiteY19" fmla="*/ 387634 h 432708"/>
              <a:gd name="connsiteX20" fmla="*/ 180295 w 504825"/>
              <a:gd name="connsiteY20" fmla="*/ 36059 h 432708"/>
              <a:gd name="connsiteX21" fmla="*/ 180295 w 504825"/>
              <a:gd name="connsiteY21" fmla="*/ 72118 h 432708"/>
              <a:gd name="connsiteX22" fmla="*/ 324530 w 504825"/>
              <a:gd name="connsiteY22" fmla="*/ 72118 h 432708"/>
              <a:gd name="connsiteX23" fmla="*/ 324530 w 504825"/>
              <a:gd name="connsiteY23" fmla="*/ 36059 h 432708"/>
              <a:gd name="connsiteX24" fmla="*/ 171280 w 504825"/>
              <a:gd name="connsiteY24" fmla="*/ 0 h 432708"/>
              <a:gd name="connsiteX25" fmla="*/ 333545 w 504825"/>
              <a:gd name="connsiteY25" fmla="*/ 0 h 432708"/>
              <a:gd name="connsiteX26" fmla="*/ 352701 w 504825"/>
              <a:gd name="connsiteY26" fmla="*/ 7888 h 432708"/>
              <a:gd name="connsiteX27" fmla="*/ 360589 w 504825"/>
              <a:gd name="connsiteY27" fmla="*/ 27044 h 432708"/>
              <a:gd name="connsiteX28" fmla="*/ 360589 w 504825"/>
              <a:gd name="connsiteY28" fmla="*/ 72118 h 432708"/>
              <a:gd name="connsiteX29" fmla="*/ 459751 w 504825"/>
              <a:gd name="connsiteY29" fmla="*/ 72118 h 432708"/>
              <a:gd name="connsiteX30" fmla="*/ 491585 w 504825"/>
              <a:gd name="connsiteY30" fmla="*/ 85358 h 432708"/>
              <a:gd name="connsiteX31" fmla="*/ 504825 w 504825"/>
              <a:gd name="connsiteY31" fmla="*/ 117192 h 432708"/>
              <a:gd name="connsiteX32" fmla="*/ 504825 w 504825"/>
              <a:gd name="connsiteY32" fmla="*/ 225368 h 432708"/>
              <a:gd name="connsiteX33" fmla="*/ 0 w 504825"/>
              <a:gd name="connsiteY33" fmla="*/ 225368 h 432708"/>
              <a:gd name="connsiteX34" fmla="*/ 0 w 504825"/>
              <a:gd name="connsiteY34" fmla="*/ 117192 h 432708"/>
              <a:gd name="connsiteX35" fmla="*/ 13240 w 504825"/>
              <a:gd name="connsiteY35" fmla="*/ 85358 h 432708"/>
              <a:gd name="connsiteX36" fmla="*/ 45074 w 504825"/>
              <a:gd name="connsiteY36" fmla="*/ 72118 h 432708"/>
              <a:gd name="connsiteX37" fmla="*/ 144236 w 504825"/>
              <a:gd name="connsiteY37" fmla="*/ 72118 h 432708"/>
              <a:gd name="connsiteX38" fmla="*/ 144236 w 504825"/>
              <a:gd name="connsiteY38" fmla="*/ 27044 h 432708"/>
              <a:gd name="connsiteX39" fmla="*/ 152123 w 504825"/>
              <a:gd name="connsiteY39" fmla="*/ 7888 h 432708"/>
              <a:gd name="connsiteX40" fmla="*/ 171280 w 504825"/>
              <a:gd name="connsiteY40" fmla="*/ 0 h 43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04825" h="432708">
                <a:moveTo>
                  <a:pt x="216352" y="252413"/>
                </a:moveTo>
                <a:lnTo>
                  <a:pt x="288470" y="252413"/>
                </a:lnTo>
                <a:lnTo>
                  <a:pt x="288470" y="288472"/>
                </a:lnTo>
                <a:lnTo>
                  <a:pt x="216352" y="288472"/>
                </a:lnTo>
                <a:close/>
                <a:moveTo>
                  <a:pt x="0" y="252413"/>
                </a:moveTo>
                <a:lnTo>
                  <a:pt x="189309" y="252413"/>
                </a:lnTo>
                <a:lnTo>
                  <a:pt x="189309" y="297487"/>
                </a:lnTo>
                <a:cubicBezTo>
                  <a:pt x="189309" y="302370"/>
                  <a:pt x="191093" y="306596"/>
                  <a:pt x="194661" y="310164"/>
                </a:cubicBezTo>
                <a:cubicBezTo>
                  <a:pt x="198230" y="313732"/>
                  <a:pt x="202455" y="315517"/>
                  <a:pt x="207339" y="315517"/>
                </a:cubicBezTo>
                <a:lnTo>
                  <a:pt x="297486" y="315517"/>
                </a:lnTo>
                <a:cubicBezTo>
                  <a:pt x="302370" y="315517"/>
                  <a:pt x="306595" y="313732"/>
                  <a:pt x="310163" y="310164"/>
                </a:cubicBezTo>
                <a:cubicBezTo>
                  <a:pt x="313731" y="306596"/>
                  <a:pt x="315515" y="302370"/>
                  <a:pt x="315515" y="297487"/>
                </a:cubicBezTo>
                <a:lnTo>
                  <a:pt x="315515" y="252413"/>
                </a:lnTo>
                <a:lnTo>
                  <a:pt x="504825" y="252413"/>
                </a:lnTo>
                <a:lnTo>
                  <a:pt x="504825" y="387634"/>
                </a:lnTo>
                <a:cubicBezTo>
                  <a:pt x="504825" y="400030"/>
                  <a:pt x="500411" y="410641"/>
                  <a:pt x="491585" y="419468"/>
                </a:cubicBezTo>
                <a:cubicBezTo>
                  <a:pt x="482757" y="428295"/>
                  <a:pt x="472147" y="432708"/>
                  <a:pt x="459751" y="432708"/>
                </a:cubicBezTo>
                <a:lnTo>
                  <a:pt x="45074" y="432708"/>
                </a:lnTo>
                <a:cubicBezTo>
                  <a:pt x="32678" y="432708"/>
                  <a:pt x="22068" y="428295"/>
                  <a:pt x="13240" y="419468"/>
                </a:cubicBezTo>
                <a:cubicBezTo>
                  <a:pt x="4414" y="410641"/>
                  <a:pt x="0" y="400030"/>
                  <a:pt x="0" y="387634"/>
                </a:cubicBezTo>
                <a:close/>
                <a:moveTo>
                  <a:pt x="180295" y="36059"/>
                </a:moveTo>
                <a:lnTo>
                  <a:pt x="180295" y="72118"/>
                </a:lnTo>
                <a:lnTo>
                  <a:pt x="324530" y="72118"/>
                </a:lnTo>
                <a:lnTo>
                  <a:pt x="324530" y="36059"/>
                </a:lnTo>
                <a:close/>
                <a:moveTo>
                  <a:pt x="171280" y="0"/>
                </a:moveTo>
                <a:lnTo>
                  <a:pt x="333545" y="0"/>
                </a:lnTo>
                <a:cubicBezTo>
                  <a:pt x="341057" y="0"/>
                  <a:pt x="347443" y="2629"/>
                  <a:pt x="352701" y="7888"/>
                </a:cubicBezTo>
                <a:cubicBezTo>
                  <a:pt x="357959" y="13146"/>
                  <a:pt x="360589" y="19532"/>
                  <a:pt x="360589" y="27044"/>
                </a:cubicBezTo>
                <a:lnTo>
                  <a:pt x="360589" y="72118"/>
                </a:lnTo>
                <a:lnTo>
                  <a:pt x="459751" y="72118"/>
                </a:lnTo>
                <a:cubicBezTo>
                  <a:pt x="472147" y="72118"/>
                  <a:pt x="482757" y="76531"/>
                  <a:pt x="491585" y="85358"/>
                </a:cubicBezTo>
                <a:cubicBezTo>
                  <a:pt x="500411" y="94185"/>
                  <a:pt x="504825" y="104796"/>
                  <a:pt x="504825" y="117192"/>
                </a:cubicBezTo>
                <a:lnTo>
                  <a:pt x="504825" y="225368"/>
                </a:lnTo>
                <a:lnTo>
                  <a:pt x="0" y="225368"/>
                </a:lnTo>
                <a:lnTo>
                  <a:pt x="0" y="117192"/>
                </a:lnTo>
                <a:cubicBezTo>
                  <a:pt x="0" y="104796"/>
                  <a:pt x="4414" y="94185"/>
                  <a:pt x="13240" y="85358"/>
                </a:cubicBezTo>
                <a:cubicBezTo>
                  <a:pt x="22068" y="76531"/>
                  <a:pt x="32678" y="72118"/>
                  <a:pt x="45074" y="72118"/>
                </a:cubicBezTo>
                <a:lnTo>
                  <a:pt x="144236" y="72118"/>
                </a:lnTo>
                <a:lnTo>
                  <a:pt x="144236" y="27044"/>
                </a:lnTo>
                <a:cubicBezTo>
                  <a:pt x="144236" y="19532"/>
                  <a:pt x="146865" y="13146"/>
                  <a:pt x="152123" y="7888"/>
                </a:cubicBezTo>
                <a:cubicBezTo>
                  <a:pt x="157382" y="2629"/>
                  <a:pt x="163767" y="0"/>
                  <a:pt x="171280" y="0"/>
                </a:cubicBezTo>
                <a:close/>
              </a:path>
            </a:pathLst>
          </a:custGeom>
          <a:gradFill>
            <a:gsLst>
              <a:gs pos="0">
                <a:schemeClr val="accent2">
                  <a:lumMod val="50000"/>
                </a:schemeClr>
              </a:gs>
              <a:gs pos="50000">
                <a:schemeClr val="accent2">
                  <a:lumMod val="75000"/>
                </a:schemeClr>
              </a:gs>
              <a:gs pos="100000">
                <a:schemeClr val="accent2">
                  <a:lumMod val="50000"/>
                </a:schemeClr>
              </a:gs>
            </a:gsLst>
          </a:gradFill>
          <a:ln/>
        </p:spPr>
        <p:style>
          <a:lnRef idx="0">
            <a:schemeClr val="dk1"/>
          </a:lnRef>
          <a:fillRef idx="3">
            <a:schemeClr val="dk1"/>
          </a:fillRef>
          <a:effectRef idx="3">
            <a:schemeClr val="dk1"/>
          </a:effectRef>
          <a:fontRef idx="minor">
            <a:schemeClr val="lt1"/>
          </a:fontRef>
        </p:style>
        <p:txBody>
          <a:bodyPr wrap="square" rtlCol="0" anchor="ctr">
            <a:noAutofit/>
          </a:bodyPr>
          <a:lstStyle/>
          <a:p>
            <a:pPr algn="ctr"/>
            <a:endParaRPr lang="en-US" sz="1350"/>
          </a:p>
        </p:txBody>
      </p:sp>
      <p:sp>
        <p:nvSpPr>
          <p:cNvPr id="20" name="Text Placeholder 7">
            <a:extLst>
              <a:ext uri="{FF2B5EF4-FFF2-40B4-BE49-F238E27FC236}">
                <a16:creationId xmlns:a16="http://schemas.microsoft.com/office/drawing/2014/main" id="{B3B11401-CE95-4803-AA7E-F35DDB911F00}"/>
              </a:ext>
            </a:extLst>
          </p:cNvPr>
          <p:cNvSpPr txBox="1">
            <a:spLocks/>
          </p:cNvSpPr>
          <p:nvPr userDrawn="1"/>
        </p:nvSpPr>
        <p:spPr>
          <a:xfrm>
            <a:off x="9224964" y="260751"/>
            <a:ext cx="2738061" cy="571500"/>
          </a:xfrm>
          <a:prstGeom prst="rect">
            <a:avLst/>
          </a:prstGeom>
          <a:effectLst>
            <a:outerShdw blurRad="50800" dist="38100" dir="2700000" algn="tl" rotWithShape="0">
              <a:prstClr val="black">
                <a:alpha val="40000"/>
              </a:prstClr>
            </a:outerShdw>
          </a:effectLst>
        </p:spPr>
        <p:txBody>
          <a:bodyPr/>
          <a:lstStyle/>
          <a:p>
            <a:pPr lvl="0" algn="just"/>
            <a:r>
              <a:rPr lang="zh-TW" altLang="en-US" sz="3299" b="1">
                <a:solidFill>
                  <a:schemeClr val="tx1"/>
                </a:solidFill>
                <a:latin typeface="微軟正黑體" panose="020B0604030504040204" pitchFamily="34" charset="-120"/>
                <a:ea typeface="微軟正黑體" panose="020B0604030504040204" pitchFamily="34" charset="-120"/>
                <a:cs typeface="Levenim MT" pitchFamily="2" charset="-79"/>
              </a:rPr>
              <a:t>職涯規劃報告</a:t>
            </a:r>
            <a:endParaRPr lang="en-US" sz="3299" b="1">
              <a:solidFill>
                <a:schemeClr val="tx1"/>
              </a:solidFill>
              <a:latin typeface="微軟正黑體" panose="020B0604030504040204" pitchFamily="34" charset="-120"/>
              <a:ea typeface="微軟正黑體" panose="020B0604030504040204" pitchFamily="34" charset="-120"/>
              <a:cs typeface="Levenim MT" pitchFamily="2" charset="-79"/>
            </a:endParaRPr>
          </a:p>
        </p:txBody>
      </p:sp>
    </p:spTree>
    <p:extLst>
      <p:ext uri="{BB962C8B-B14F-4D97-AF65-F5344CB8AC3E}">
        <p14:creationId xmlns:p14="http://schemas.microsoft.com/office/powerpoint/2010/main" val="195850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2864769"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2864769" y="1548551"/>
            <a:ext cx="3585150" cy="838987"/>
          </a:xfrm>
          <a:solidFill>
            <a:schemeClr val="accent1"/>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2864769"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2864769"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7760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sp>
        <p:nvSpPr>
          <p:cNvPr id="35" name="Text Placeholder 13"/>
          <p:cNvSpPr>
            <a:spLocks noGrp="1"/>
          </p:cNvSpPr>
          <p:nvPr>
            <p:ph type="body" sz="quarter" idx="39"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36" name="Text Placeholder 12"/>
          <p:cNvSpPr>
            <a:spLocks noGrp="1"/>
          </p:cNvSpPr>
          <p:nvPr>
            <p:ph type="body" sz="quarter" idx="40"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37" name="Text Placeholder 13"/>
          <p:cNvSpPr>
            <a:spLocks noGrp="1"/>
          </p:cNvSpPr>
          <p:nvPr>
            <p:ph type="body" sz="quarter" idx="41"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38" name="Text Placeholder 13"/>
          <p:cNvSpPr>
            <a:spLocks noGrp="1"/>
          </p:cNvSpPr>
          <p:nvPr>
            <p:ph type="body" sz="quarter" idx="42"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5742081"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5742081" y="1548551"/>
            <a:ext cx="3585150" cy="838987"/>
          </a:xfrm>
          <a:solidFill>
            <a:schemeClr val="accent3"/>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3</a:t>
            </a:r>
          </a:p>
        </p:txBody>
      </p:sp>
      <p:sp>
        <p:nvSpPr>
          <p:cNvPr id="68" name="Text Placeholder 13"/>
          <p:cNvSpPr>
            <a:spLocks noGrp="1"/>
          </p:cNvSpPr>
          <p:nvPr>
            <p:ph type="body" sz="quarter" idx="37" hasCustomPrompt="1"/>
          </p:nvPr>
        </p:nvSpPr>
        <p:spPr>
          <a:xfrm>
            <a:off x="5742081"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5742081"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721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able 4">
    <p:spTree>
      <p:nvGrpSpPr>
        <p:cNvPr id="1" name=""/>
        <p:cNvGrpSpPr/>
        <p:nvPr/>
      </p:nvGrpSpPr>
      <p:grpSpPr>
        <a:xfrm>
          <a:off x="0" y="0"/>
          <a:ext cx="0" cy="0"/>
          <a:chOff x="0" y="0"/>
          <a:chExt cx="0" cy="0"/>
        </a:xfrm>
      </p:grpSpPr>
      <p:sp>
        <p:nvSpPr>
          <p:cNvPr id="6" name="Rectangle 5"/>
          <p:cNvSpPr/>
          <p:nvPr userDrawn="1"/>
        </p:nvSpPr>
        <p:spPr>
          <a:xfrm>
            <a:off x="482600"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userDrawn="1"/>
        </p:nvSpPr>
        <p:spPr>
          <a:xfrm>
            <a:off x="4474972"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userDrawn="1"/>
        </p:nvSpPr>
        <p:spPr>
          <a:xfrm>
            <a:off x="8467344"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1" name="Text Placeholder 12"/>
          <p:cNvSpPr>
            <a:spLocks noGrp="1"/>
          </p:cNvSpPr>
          <p:nvPr>
            <p:ph type="body" sz="quarter" idx="24" hasCustomPrompt="1"/>
          </p:nvPr>
        </p:nvSpPr>
        <p:spPr>
          <a:xfrm>
            <a:off x="482600"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1</a:t>
            </a:r>
          </a:p>
        </p:txBody>
      </p:sp>
      <p:sp>
        <p:nvSpPr>
          <p:cNvPr id="32" name="Text Placeholder 13"/>
          <p:cNvSpPr>
            <a:spLocks noGrp="1"/>
          </p:cNvSpPr>
          <p:nvPr>
            <p:ph type="body" sz="quarter" idx="25" hasCustomPrompt="1"/>
          </p:nvPr>
        </p:nvSpPr>
        <p:spPr>
          <a:xfrm>
            <a:off x="482600"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34" name="Text Placeholder 13"/>
          <p:cNvSpPr>
            <a:spLocks noGrp="1"/>
          </p:cNvSpPr>
          <p:nvPr>
            <p:ph type="body" sz="quarter" idx="26" hasCustomPrompt="1"/>
          </p:nvPr>
        </p:nvSpPr>
        <p:spPr>
          <a:xfrm>
            <a:off x="482600"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40" name="Text Placeholder 12"/>
          <p:cNvSpPr>
            <a:spLocks noGrp="1"/>
          </p:cNvSpPr>
          <p:nvPr>
            <p:ph type="body" sz="quarter" idx="28" hasCustomPrompt="1"/>
          </p:nvPr>
        </p:nvSpPr>
        <p:spPr>
          <a:xfrm>
            <a:off x="8467345"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3</a:t>
            </a:r>
          </a:p>
        </p:txBody>
      </p:sp>
      <p:sp>
        <p:nvSpPr>
          <p:cNvPr id="41" name="Text Placeholder 13"/>
          <p:cNvSpPr>
            <a:spLocks noGrp="1"/>
          </p:cNvSpPr>
          <p:nvPr>
            <p:ph type="body" sz="quarter" idx="29" hasCustomPrompt="1"/>
          </p:nvPr>
        </p:nvSpPr>
        <p:spPr>
          <a:xfrm>
            <a:off x="8467345"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42" name="Text Placeholder 13"/>
          <p:cNvSpPr>
            <a:spLocks noGrp="1"/>
          </p:cNvSpPr>
          <p:nvPr>
            <p:ph type="body" sz="quarter" idx="30" hasCustomPrompt="1"/>
          </p:nvPr>
        </p:nvSpPr>
        <p:spPr>
          <a:xfrm>
            <a:off x="8467345"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5" name="Text Placeholder 12"/>
          <p:cNvSpPr>
            <a:spLocks noGrp="1"/>
          </p:cNvSpPr>
          <p:nvPr>
            <p:ph type="body" sz="quarter" idx="36" hasCustomPrompt="1"/>
          </p:nvPr>
        </p:nvSpPr>
        <p:spPr>
          <a:xfrm>
            <a:off x="4474972"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2</a:t>
            </a:r>
          </a:p>
        </p:txBody>
      </p:sp>
      <p:sp>
        <p:nvSpPr>
          <p:cNvPr id="56" name="Text Placeholder 13"/>
          <p:cNvSpPr>
            <a:spLocks noGrp="1"/>
          </p:cNvSpPr>
          <p:nvPr>
            <p:ph type="body" sz="quarter" idx="37" hasCustomPrompt="1"/>
          </p:nvPr>
        </p:nvSpPr>
        <p:spPr>
          <a:xfrm>
            <a:off x="4474972"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57" name="Text Placeholder 13"/>
          <p:cNvSpPr>
            <a:spLocks noGrp="1"/>
          </p:cNvSpPr>
          <p:nvPr>
            <p:ph type="body" sz="quarter" idx="38" hasCustomPrompt="1"/>
          </p:nvPr>
        </p:nvSpPr>
        <p:spPr>
          <a:xfrm>
            <a:off x="4474972"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8" name="Text Placeholder 13"/>
          <p:cNvSpPr>
            <a:spLocks noGrp="1"/>
          </p:cNvSpPr>
          <p:nvPr>
            <p:ph type="body" sz="quarter" idx="39" hasCustomPrompt="1"/>
          </p:nvPr>
        </p:nvSpPr>
        <p:spPr>
          <a:xfrm>
            <a:off x="482600"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0" name="Text Placeholder 13"/>
          <p:cNvSpPr>
            <a:spLocks noGrp="1"/>
          </p:cNvSpPr>
          <p:nvPr>
            <p:ph type="body" sz="quarter" idx="40" hasCustomPrompt="1"/>
          </p:nvPr>
        </p:nvSpPr>
        <p:spPr>
          <a:xfrm>
            <a:off x="8467345"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1" name="Text Placeholder 13"/>
          <p:cNvSpPr>
            <a:spLocks noGrp="1"/>
          </p:cNvSpPr>
          <p:nvPr>
            <p:ph type="body" sz="quarter" idx="41" hasCustomPrompt="1"/>
          </p:nvPr>
        </p:nvSpPr>
        <p:spPr>
          <a:xfrm>
            <a:off x="4474972"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2" name="Text Placeholder 13"/>
          <p:cNvSpPr>
            <a:spLocks noGrp="1"/>
          </p:cNvSpPr>
          <p:nvPr>
            <p:ph type="body" sz="quarter" idx="42" hasCustomPrompt="1"/>
          </p:nvPr>
        </p:nvSpPr>
        <p:spPr>
          <a:xfrm>
            <a:off x="482600"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3" name="Text Placeholder 13"/>
          <p:cNvSpPr>
            <a:spLocks noGrp="1"/>
          </p:cNvSpPr>
          <p:nvPr>
            <p:ph type="body" sz="quarter" idx="43" hasCustomPrompt="1"/>
          </p:nvPr>
        </p:nvSpPr>
        <p:spPr>
          <a:xfrm>
            <a:off x="8467345"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4" name="Text Placeholder 13"/>
          <p:cNvSpPr>
            <a:spLocks noGrp="1"/>
          </p:cNvSpPr>
          <p:nvPr>
            <p:ph type="body" sz="quarter" idx="44" hasCustomPrompt="1"/>
          </p:nvPr>
        </p:nvSpPr>
        <p:spPr>
          <a:xfrm>
            <a:off x="4474972"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5" name="Text Placeholder 13"/>
          <p:cNvSpPr>
            <a:spLocks noGrp="1"/>
          </p:cNvSpPr>
          <p:nvPr>
            <p:ph type="body" sz="quarter" idx="45" hasCustomPrompt="1"/>
          </p:nvPr>
        </p:nvSpPr>
        <p:spPr>
          <a:xfrm>
            <a:off x="482600"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0" name="Text Placeholder 13"/>
          <p:cNvSpPr>
            <a:spLocks noGrp="1"/>
          </p:cNvSpPr>
          <p:nvPr>
            <p:ph type="body" sz="quarter" idx="46" hasCustomPrompt="1"/>
          </p:nvPr>
        </p:nvSpPr>
        <p:spPr>
          <a:xfrm>
            <a:off x="8467345"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1" name="Text Placeholder 13"/>
          <p:cNvSpPr>
            <a:spLocks noGrp="1"/>
          </p:cNvSpPr>
          <p:nvPr>
            <p:ph type="body" sz="quarter" idx="47" hasCustomPrompt="1"/>
          </p:nvPr>
        </p:nvSpPr>
        <p:spPr>
          <a:xfrm>
            <a:off x="4474972"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2" name="Text Placeholder 13"/>
          <p:cNvSpPr>
            <a:spLocks noGrp="1"/>
          </p:cNvSpPr>
          <p:nvPr>
            <p:ph type="body" sz="quarter" idx="48" hasCustomPrompt="1"/>
          </p:nvPr>
        </p:nvSpPr>
        <p:spPr>
          <a:xfrm>
            <a:off x="482600"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3" name="Text Placeholder 13"/>
          <p:cNvSpPr>
            <a:spLocks noGrp="1"/>
          </p:cNvSpPr>
          <p:nvPr>
            <p:ph type="body" sz="quarter" idx="49" hasCustomPrompt="1"/>
          </p:nvPr>
        </p:nvSpPr>
        <p:spPr>
          <a:xfrm>
            <a:off x="8467345"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4" name="Text Placeholder 13"/>
          <p:cNvSpPr>
            <a:spLocks noGrp="1"/>
          </p:cNvSpPr>
          <p:nvPr>
            <p:ph type="body" sz="quarter" idx="50" hasCustomPrompt="1"/>
          </p:nvPr>
        </p:nvSpPr>
        <p:spPr>
          <a:xfrm>
            <a:off x="4474972"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grpSp>
        <p:nvGrpSpPr>
          <p:cNvPr id="11" name="Group 10"/>
          <p:cNvGrpSpPr/>
          <p:nvPr userDrawn="1"/>
        </p:nvGrpSpPr>
        <p:grpSpPr>
          <a:xfrm>
            <a:off x="482600" y="3192136"/>
            <a:ext cx="3242056" cy="1584010"/>
            <a:chOff x="482600" y="3192136"/>
            <a:chExt cx="3242056" cy="1584010"/>
          </a:xfrm>
        </p:grpSpPr>
        <p:cxnSp>
          <p:nvCxnSpPr>
            <p:cNvPr id="9" name="Straight Connector 8"/>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81" name="Text Placeholder 13"/>
          <p:cNvSpPr>
            <a:spLocks noGrp="1"/>
          </p:cNvSpPr>
          <p:nvPr>
            <p:ph type="body" sz="quarter" idx="51" hasCustomPrompt="1"/>
          </p:nvPr>
        </p:nvSpPr>
        <p:spPr>
          <a:xfrm>
            <a:off x="4474972"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2" name="Text Placeholder 13"/>
          <p:cNvSpPr>
            <a:spLocks noGrp="1"/>
          </p:cNvSpPr>
          <p:nvPr>
            <p:ph type="body" sz="quarter" idx="52" hasCustomPrompt="1"/>
          </p:nvPr>
        </p:nvSpPr>
        <p:spPr>
          <a:xfrm>
            <a:off x="482600"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5" name="Text Placeholder 13"/>
          <p:cNvSpPr>
            <a:spLocks noGrp="1"/>
          </p:cNvSpPr>
          <p:nvPr>
            <p:ph type="body" sz="quarter" idx="53" hasCustomPrompt="1"/>
          </p:nvPr>
        </p:nvSpPr>
        <p:spPr>
          <a:xfrm>
            <a:off x="8467345"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grpSp>
        <p:nvGrpSpPr>
          <p:cNvPr id="86" name="Group 85"/>
          <p:cNvGrpSpPr/>
          <p:nvPr userDrawn="1"/>
        </p:nvGrpSpPr>
        <p:grpSpPr>
          <a:xfrm>
            <a:off x="4474972" y="3192136"/>
            <a:ext cx="3242056" cy="1584010"/>
            <a:chOff x="482600" y="3192136"/>
            <a:chExt cx="3242056" cy="1584010"/>
          </a:xfrm>
        </p:grpSpPr>
        <p:cxnSp>
          <p:nvCxnSpPr>
            <p:cNvPr id="87" name="Straight Connector 86"/>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userDrawn="1"/>
        </p:nvGrpSpPr>
        <p:grpSpPr>
          <a:xfrm>
            <a:off x="8467344" y="3192136"/>
            <a:ext cx="3242056" cy="1584010"/>
            <a:chOff x="482600" y="3192136"/>
            <a:chExt cx="3242056" cy="1584010"/>
          </a:xfrm>
        </p:grpSpPr>
        <p:cxnSp>
          <p:nvCxnSpPr>
            <p:cNvPr id="93" name="Straight Connector 92"/>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userDrawn="1"/>
        </p:nvGrpSpPr>
        <p:grpSpPr>
          <a:xfrm>
            <a:off x="0" y="6766560"/>
            <a:ext cx="12192000" cy="91440"/>
            <a:chOff x="0" y="4480421"/>
            <a:chExt cx="12192000" cy="91440"/>
          </a:xfrm>
        </p:grpSpPr>
        <p:sp>
          <p:nvSpPr>
            <p:cNvPr id="66" name="Rectangle 6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875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482600" y="1619250"/>
            <a:ext cx="11226801"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509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ull width 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0" y="1619250"/>
            <a:ext cx="12192000"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4894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ap and char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17" name="Text Placeholder 12"/>
          <p:cNvSpPr>
            <a:spLocks noGrp="1"/>
          </p:cNvSpPr>
          <p:nvPr>
            <p:ph type="body" sz="quarter" idx="28" hasCustomPrompt="1"/>
          </p:nvPr>
        </p:nvSpPr>
        <p:spPr>
          <a:xfrm>
            <a:off x="8467345"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26" name="Text Placeholder 12"/>
          <p:cNvSpPr>
            <a:spLocks noGrp="1"/>
          </p:cNvSpPr>
          <p:nvPr>
            <p:ph type="body" sz="quarter" idx="36" hasCustomPrompt="1"/>
          </p:nvPr>
        </p:nvSpPr>
        <p:spPr>
          <a:xfrm>
            <a:off x="4472940"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0"/>
          </p:nvPr>
        </p:nvSpPr>
        <p:spPr>
          <a:xfrm>
            <a:off x="4472940"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0" name="Text Placeholder 5"/>
          <p:cNvSpPr>
            <a:spLocks noGrp="1"/>
          </p:cNvSpPr>
          <p:nvPr>
            <p:ph type="body" sz="quarter" idx="41"/>
          </p:nvPr>
        </p:nvSpPr>
        <p:spPr>
          <a:xfrm>
            <a:off x="8467345"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Chart Placeholder 11"/>
          <p:cNvSpPr>
            <a:spLocks noGrp="1"/>
          </p:cNvSpPr>
          <p:nvPr>
            <p:ph type="chart" sz="quarter" idx="42"/>
          </p:nvPr>
        </p:nvSpPr>
        <p:spPr>
          <a:xfrm>
            <a:off x="482598" y="4730711"/>
            <a:ext cx="3246120" cy="1517689"/>
          </a:xfrm>
        </p:spPr>
        <p:txBody>
          <a:bodyPr/>
          <a:lstStyle/>
          <a:p>
            <a:endParaRPr lang="en-US"/>
          </a:p>
        </p:txBody>
      </p:sp>
      <p:sp>
        <p:nvSpPr>
          <p:cNvPr id="31" name="Chart Placeholder 11"/>
          <p:cNvSpPr>
            <a:spLocks noGrp="1"/>
          </p:cNvSpPr>
          <p:nvPr>
            <p:ph type="chart" sz="quarter" idx="43"/>
          </p:nvPr>
        </p:nvSpPr>
        <p:spPr>
          <a:xfrm>
            <a:off x="4472940" y="4730711"/>
            <a:ext cx="3246120" cy="1517689"/>
          </a:xfrm>
        </p:spPr>
        <p:txBody>
          <a:bodyPr/>
          <a:lstStyle/>
          <a:p>
            <a:endParaRPr lang="en-US"/>
          </a:p>
        </p:txBody>
      </p:sp>
      <p:sp>
        <p:nvSpPr>
          <p:cNvPr id="32" name="Chart Placeholder 11"/>
          <p:cNvSpPr>
            <a:spLocks noGrp="1"/>
          </p:cNvSpPr>
          <p:nvPr>
            <p:ph type="chart" sz="quarter" idx="44"/>
          </p:nvPr>
        </p:nvSpPr>
        <p:spPr>
          <a:xfrm>
            <a:off x="8467345" y="4730711"/>
            <a:ext cx="3246120" cy="1517689"/>
          </a:xfrm>
        </p:spPr>
        <p:txBody>
          <a:bodyPr/>
          <a:lstStyle/>
          <a:p>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067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ap and 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4224965"/>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4851219"/>
            <a:ext cx="5613402"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p:spPr>
        <p:txBody>
          <a:bodyPr/>
          <a:lstStyle/>
          <a:p>
            <a:endParaRPr lang="en-US"/>
          </a:p>
        </p:txBody>
      </p:sp>
      <p:sp>
        <p:nvSpPr>
          <p:cNvPr id="24" name="Text Placeholder 5"/>
          <p:cNvSpPr>
            <a:spLocks noGrp="1"/>
          </p:cNvSpPr>
          <p:nvPr>
            <p:ph type="body" sz="quarter" idx="45"/>
          </p:nvPr>
        </p:nvSpPr>
        <p:spPr>
          <a:xfrm>
            <a:off x="6642100" y="1668688"/>
            <a:ext cx="5067302" cy="15317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0940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ap and 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2694810"/>
            <a:ext cx="274320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302053"/>
            <a:ext cx="2743200" cy="2666947"/>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p:spPr>
        <p:txBody>
          <a:bodyPr/>
          <a:lstStyle/>
          <a:p>
            <a:endParaRPr lang="en-US"/>
          </a:p>
        </p:txBody>
      </p:sp>
      <p:sp>
        <p:nvSpPr>
          <p:cNvPr id="24" name="Text Placeholder 5"/>
          <p:cNvSpPr>
            <a:spLocks noGrp="1"/>
          </p:cNvSpPr>
          <p:nvPr>
            <p:ph type="body" sz="quarter" idx="45"/>
          </p:nvPr>
        </p:nvSpPr>
        <p:spPr>
          <a:xfrm>
            <a:off x="6642100" y="1668688"/>
            <a:ext cx="5067302" cy="15317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438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map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5361758"/>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COUNTRY</a:t>
            </a:r>
          </a:p>
        </p:txBody>
      </p:sp>
      <p:sp>
        <p:nvSpPr>
          <p:cNvPr id="24" name="Text Placeholder 5"/>
          <p:cNvSpPr>
            <a:spLocks noGrp="1"/>
          </p:cNvSpPr>
          <p:nvPr>
            <p:ph type="body" sz="quarter" idx="45"/>
          </p:nvPr>
        </p:nvSpPr>
        <p:spPr>
          <a:xfrm>
            <a:off x="6642100" y="1668688"/>
            <a:ext cx="5067302" cy="28906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userDrawn="1"/>
        </p:nvCxnSpPr>
        <p:spPr>
          <a:xfrm>
            <a:off x="6642100" y="4714194"/>
            <a:ext cx="5067302" cy="0"/>
          </a:xfrm>
          <a:prstGeom prst="line">
            <a:avLst/>
          </a:prstGeom>
          <a:ln>
            <a:solidFill>
              <a:schemeClr val="bg2">
                <a:lumMod val="60000"/>
                <a:lumOff val="40000"/>
              </a:schemeClr>
            </a:solidFill>
          </a:ln>
        </p:spPr>
        <p:style>
          <a:lnRef idx="1">
            <a:schemeClr val="accent2"/>
          </a:lnRef>
          <a:fillRef idx="0">
            <a:schemeClr val="accent2"/>
          </a:fillRef>
          <a:effectRef idx="0">
            <a:schemeClr val="accent2"/>
          </a:effectRef>
          <a:fontRef idx="minor">
            <a:schemeClr val="tx1"/>
          </a:fontRef>
        </p:style>
      </p:cxnSp>
      <p:grpSp>
        <p:nvGrpSpPr>
          <p:cNvPr id="16" name="Group 15"/>
          <p:cNvGrpSpPr/>
          <p:nvPr userDrawn="1"/>
        </p:nvGrpSpPr>
        <p:grpSpPr>
          <a:xfrm>
            <a:off x="0" y="6766560"/>
            <a:ext cx="12192000" cy="91440"/>
            <a:chOff x="0" y="4480421"/>
            <a:chExt cx="12192000" cy="91440"/>
          </a:xfrm>
        </p:grpSpPr>
        <p:sp>
          <p:nvSpPr>
            <p:cNvPr id="17" name="Rectangle 1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917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invoic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Table Placeholder 8"/>
          <p:cNvSpPr>
            <a:spLocks noGrp="1"/>
          </p:cNvSpPr>
          <p:nvPr>
            <p:ph type="tbl" sz="quarter" idx="13"/>
          </p:nvPr>
        </p:nvSpPr>
        <p:spPr>
          <a:xfrm>
            <a:off x="7126514" y="1654175"/>
            <a:ext cx="4586952" cy="1988911"/>
          </a:xfrm>
        </p:spPr>
        <p:txBody>
          <a:bodyPr/>
          <a:lstStyle/>
          <a:p>
            <a:endParaRPr lang="en-US"/>
          </a:p>
        </p:txBody>
      </p:sp>
      <p:sp>
        <p:nvSpPr>
          <p:cNvPr id="25" name="Table Placeholder 8"/>
          <p:cNvSpPr>
            <a:spLocks noGrp="1"/>
          </p:cNvSpPr>
          <p:nvPr>
            <p:ph type="tbl" sz="quarter" idx="14"/>
          </p:nvPr>
        </p:nvSpPr>
        <p:spPr>
          <a:xfrm>
            <a:off x="482598" y="4125686"/>
            <a:ext cx="11230867" cy="2086323"/>
          </a:xfrm>
        </p:spPr>
        <p:txBody>
          <a:bodyPr/>
          <a:lstStyle/>
          <a:p>
            <a:endParaRPr lang="en-US"/>
          </a:p>
        </p:txBody>
      </p:sp>
      <p:sp>
        <p:nvSpPr>
          <p:cNvPr id="11" name="Text Placeholder 10"/>
          <p:cNvSpPr>
            <a:spLocks noGrp="1"/>
          </p:cNvSpPr>
          <p:nvPr>
            <p:ph type="body" sz="quarter" idx="15" hasCustomPrompt="1"/>
          </p:nvPr>
        </p:nvSpPr>
        <p:spPr>
          <a:xfrm>
            <a:off x="482598" y="1981511"/>
            <a:ext cx="5236031" cy="1890071"/>
          </a:xfrm>
        </p:spPr>
        <p:txBody>
          <a:bodyPr>
            <a:normAutofit/>
          </a:bodyPr>
          <a:lstStyle>
            <a:lvl1pPr marL="0" indent="0">
              <a:spcBef>
                <a:spcPts val="0"/>
              </a:spcBef>
              <a:buNone/>
              <a:defRPr sz="1600" baseline="0"/>
            </a:lvl1pPr>
            <a:lvl2pPr marL="457200" indent="0">
              <a:buNone/>
              <a:defRPr/>
            </a:lvl2pPr>
            <a:lvl3pPr marL="914400" indent="0">
              <a:buNone/>
              <a:defRPr/>
            </a:lvl3pPr>
            <a:lvl4pPr marL="1371600" indent="0">
              <a:buNone/>
              <a:defRPr/>
            </a:lvl4pPr>
            <a:lvl5pPr marL="1828800" indent="0">
              <a:buNone/>
              <a:defRPr/>
            </a:lvl5pPr>
          </a:lstStyle>
          <a:p>
            <a:pPr lvl="0"/>
            <a:r>
              <a:rPr lang="en-US"/>
              <a:t>Supplier information (address, phone #, etc.)</a:t>
            </a:r>
          </a:p>
        </p:txBody>
      </p:sp>
      <p:sp>
        <p:nvSpPr>
          <p:cNvPr id="26" name="Text Placeholder 10"/>
          <p:cNvSpPr>
            <a:spLocks noGrp="1"/>
          </p:cNvSpPr>
          <p:nvPr>
            <p:ph type="body" sz="quarter" idx="16" hasCustomPrompt="1"/>
          </p:nvPr>
        </p:nvSpPr>
        <p:spPr>
          <a:xfrm>
            <a:off x="482597" y="1630415"/>
            <a:ext cx="5236031" cy="332086"/>
          </a:xfrm>
        </p:spPr>
        <p:txBody>
          <a:bodyPr>
            <a:noAutofit/>
          </a:bodyPr>
          <a:lstStyle>
            <a:lvl1pPr marL="0" indent="0">
              <a:buNone/>
              <a:defRPr sz="1800" b="1" baseline="0"/>
            </a:lvl1pPr>
            <a:lvl2pPr marL="457200" indent="0">
              <a:buNone/>
              <a:defRPr/>
            </a:lvl2pPr>
            <a:lvl3pPr marL="914400" indent="0">
              <a:buNone/>
              <a:defRPr/>
            </a:lvl3pPr>
            <a:lvl4pPr marL="1371600" indent="0">
              <a:buNone/>
              <a:defRPr/>
            </a:lvl4pPr>
            <a:lvl5pPr marL="1828800" indent="0">
              <a:buNone/>
              <a:defRPr/>
            </a:lvl5pPr>
          </a:lstStyle>
          <a:p>
            <a:pPr lvl="0"/>
            <a:r>
              <a:rPr lang="en-US"/>
              <a:t>Invoice to:</a:t>
            </a:r>
          </a:p>
        </p:txBody>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796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長條圖">
    <p:spTree>
      <p:nvGrpSpPr>
        <p:cNvPr id="1" name=""/>
        <p:cNvGrpSpPr/>
        <p:nvPr/>
      </p:nvGrpSpPr>
      <p:grpSpPr>
        <a:xfrm>
          <a:off x="0" y="0"/>
          <a:ext cx="0" cy="0"/>
          <a:chOff x="0" y="0"/>
          <a:chExt cx="0" cy="0"/>
        </a:xfrm>
      </p:grpSpPr>
      <p:sp>
        <p:nvSpPr>
          <p:cNvPr id="5" name="Rectangle 10">
            <a:extLst>
              <a:ext uri="{FF2B5EF4-FFF2-40B4-BE49-F238E27FC236}">
                <a16:creationId xmlns:a16="http://schemas.microsoft.com/office/drawing/2014/main" id="{FAC67CB6-13AD-4717-8437-582BB912780A}"/>
              </a:ext>
            </a:extLst>
          </p:cNvPr>
          <p:cNvSpPr/>
          <p:nvPr userDrawn="1"/>
        </p:nvSpPr>
        <p:spPr>
          <a:xfrm>
            <a:off x="0" y="19050"/>
            <a:ext cx="12192000" cy="6858000"/>
          </a:xfrm>
          <a:prstGeom prst="rect">
            <a:avLst/>
          </a:prstGeom>
          <a:solidFill>
            <a:schemeClr val="bg1">
              <a:lumMod val="85000"/>
            </a:schemeClr>
          </a:solidFill>
          <a:ln w="127000">
            <a:solidFill>
              <a:srgbClr val="3969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軟正黑體" panose="020B0604030504040204" pitchFamily="34" charset="-120"/>
              <a:ea typeface="微軟正黑體" panose="020B0604030504040204" pitchFamily="34" charset="-120"/>
            </a:endParaRPr>
          </a:p>
        </p:txBody>
      </p:sp>
      <p:sp>
        <p:nvSpPr>
          <p:cNvPr id="18" name="Shape 2645">
            <a:extLst>
              <a:ext uri="{FF2B5EF4-FFF2-40B4-BE49-F238E27FC236}">
                <a16:creationId xmlns:a16="http://schemas.microsoft.com/office/drawing/2014/main" id="{224EFA49-7561-4FD0-8A3D-31C74CFBAB24}"/>
              </a:ext>
            </a:extLst>
          </p:cNvPr>
          <p:cNvSpPr/>
          <p:nvPr/>
        </p:nvSpPr>
        <p:spPr>
          <a:xfrm>
            <a:off x="6801353" y="1798525"/>
            <a:ext cx="594894" cy="432707"/>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a:ln w="12700">
            <a:miter lim="400000"/>
          </a:ln>
          <a:effectLst>
            <a:outerShdw blurRad="50800" dist="38100" dir="2700000" algn="tl" rotWithShape="0">
              <a:prstClr val="black">
                <a:alpha val="40000"/>
              </a:prstClr>
            </a:outerShdw>
          </a:effectLst>
        </p:spPr>
        <p:txBody>
          <a:bodyPr lIns="38090" tIns="38090" rIns="38090" bIns="38090"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99">
              <a:latin typeface="微軟正黑體" panose="020B0604030504040204" pitchFamily="34" charset="-120"/>
              <a:ea typeface="微軟正黑體" panose="020B0604030504040204" pitchFamily="34" charset="-120"/>
            </a:endParaRPr>
          </a:p>
        </p:txBody>
      </p:sp>
      <p:sp>
        <p:nvSpPr>
          <p:cNvPr id="33" name="標題 23">
            <a:extLst>
              <a:ext uri="{FF2B5EF4-FFF2-40B4-BE49-F238E27FC236}">
                <a16:creationId xmlns:a16="http://schemas.microsoft.com/office/drawing/2014/main" id="{A09E5968-33F3-4AA9-954F-EC901638D77A}"/>
              </a:ext>
            </a:extLst>
          </p:cNvPr>
          <p:cNvSpPr>
            <a:spLocks noGrp="1"/>
          </p:cNvSpPr>
          <p:nvPr userDrawn="1">
            <p:ph type="title"/>
          </p:nvPr>
        </p:nvSpPr>
        <p:spPr>
          <a:xfrm>
            <a:off x="2290819" y="650961"/>
            <a:ext cx="4361411" cy="589186"/>
          </a:xfrm>
          <a:noFill/>
        </p:spPr>
        <p:txBody>
          <a:bodyPr wrap="square" anchor="ctr">
            <a:spAutoFit/>
          </a:bodyPr>
          <a:lstStyle>
            <a:lvl1pPr>
              <a:defRPr kumimoji="0" lang="zh-TW" altLang="en-US" sz="2400" b="1" i="0" u="none" strike="noStrike" cap="none" spc="150" normalizeH="0" baseline="0" dirty="0">
                <a:ln>
                  <a:noFill/>
                </a:ln>
                <a:solidFill>
                  <a:srgbClr val="39699B"/>
                </a:solidFill>
                <a:effectLst>
                  <a:outerShdw blurRad="38100" dist="38100" dir="2700000" algn="tl">
                    <a:srgbClr val="000000">
                      <a:alpha val="43137"/>
                    </a:srgbClr>
                  </a:outerShdw>
                </a:effectLst>
                <a:uLnTx/>
                <a:uFillTx/>
                <a:cs typeface="Levenim MT" pitchFamily="2" charset="-79"/>
              </a:defRPr>
            </a:lvl1pPr>
          </a:lstStyle>
          <a:p>
            <a:pPr marL="408158" marR="0" lvl="0" indent="-408158" algn="ctr" defTabSz="1088421" fontAlgn="auto">
              <a:lnSpc>
                <a:spcPct val="100000"/>
              </a:lnSpc>
              <a:spcBef>
                <a:spcPct val="20000"/>
              </a:spcBef>
              <a:spcAft>
                <a:spcPts val="0"/>
              </a:spcAft>
              <a:buClrTx/>
              <a:buSzTx/>
              <a:buFontTx/>
              <a:tabLst/>
            </a:pPr>
            <a:r>
              <a:rPr lang="zh-TW" altLang="en-US"/>
              <a:t>按一下以編輯母片標題樣式</a:t>
            </a:r>
          </a:p>
        </p:txBody>
      </p:sp>
      <p:sp>
        <p:nvSpPr>
          <p:cNvPr id="34" name="文字版面配置區 25">
            <a:extLst>
              <a:ext uri="{FF2B5EF4-FFF2-40B4-BE49-F238E27FC236}">
                <a16:creationId xmlns:a16="http://schemas.microsoft.com/office/drawing/2014/main" id="{D82D12B7-DADD-4781-A715-996D4AD8441B}"/>
              </a:ext>
            </a:extLst>
          </p:cNvPr>
          <p:cNvSpPr>
            <a:spLocks noGrp="1"/>
          </p:cNvSpPr>
          <p:nvPr userDrawn="1">
            <p:ph type="body" sz="quarter" idx="13" hasCustomPrompt="1"/>
          </p:nvPr>
        </p:nvSpPr>
        <p:spPr>
          <a:xfrm>
            <a:off x="3606307" y="1275864"/>
            <a:ext cx="1730433" cy="468313"/>
          </a:xfrm>
        </p:spPr>
        <p:txBody>
          <a:bodyPr/>
          <a:lstStyle>
            <a:lvl1pPr marL="0" marR="0" indent="0" algn="l" defTabSz="457109" rtl="0" eaLnBrk="1" fontAlgn="auto" latinLnBrk="0" hangingPunct="1">
              <a:lnSpc>
                <a:spcPct val="90000"/>
              </a:lnSpc>
              <a:spcBef>
                <a:spcPts val="500"/>
              </a:spcBef>
              <a:spcAft>
                <a:spcPts val="0"/>
              </a:spcAft>
              <a:buClrTx/>
              <a:buSzTx/>
              <a:buFont typeface="Arial" panose="020B0604020202020204" pitchFamily="34" charset="0"/>
              <a:buNone/>
              <a:tabLst/>
              <a:defRPr/>
            </a:lvl1pPr>
          </a:lstStyle>
          <a:p>
            <a:pPr marL="0" marR="0" lvl="0" indent="0" algn="l" defTabSz="457109"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a:ln>
                  <a:noFill/>
                </a:ln>
                <a:solidFill>
                  <a:srgbClr val="39699B"/>
                </a:solidFill>
                <a:effectLst/>
                <a:uLnTx/>
                <a:uFillTx/>
                <a:latin typeface="微軟正黑體" panose="020B0604030504040204" pitchFamily="34" charset="-120"/>
                <a:ea typeface="微軟正黑體" panose="020B0604030504040204" pitchFamily="34" charset="-120"/>
                <a:cs typeface="Levenim MT" pitchFamily="2" charset="-79"/>
              </a:rPr>
              <a:t>按此插入副標題</a:t>
            </a:r>
          </a:p>
        </p:txBody>
      </p:sp>
      <p:sp>
        <p:nvSpPr>
          <p:cNvPr id="3" name="圖表版面配置區 2">
            <a:extLst>
              <a:ext uri="{FF2B5EF4-FFF2-40B4-BE49-F238E27FC236}">
                <a16:creationId xmlns:a16="http://schemas.microsoft.com/office/drawing/2014/main" id="{A84E9F76-B622-4859-96B4-54E8AEA1971F}"/>
              </a:ext>
            </a:extLst>
          </p:cNvPr>
          <p:cNvSpPr>
            <a:spLocks noGrp="1"/>
          </p:cNvSpPr>
          <p:nvPr userDrawn="1">
            <p:ph type="chart" sz="quarter" idx="14" hasCustomPrompt="1"/>
          </p:nvPr>
        </p:nvSpPr>
        <p:spPr>
          <a:xfrm>
            <a:off x="1163638" y="2287550"/>
            <a:ext cx="5343525" cy="3117850"/>
          </a:xfrm>
        </p:spPr>
        <p:txBody>
          <a:bodyPr/>
          <a:lstStyle>
            <a:lvl1pPr marL="0" indent="0">
              <a:buNone/>
              <a:defRPr/>
            </a:lvl1pPr>
          </a:lstStyle>
          <a:p>
            <a:r>
              <a:rPr lang="zh-TW" altLang="en-US"/>
              <a:t>按此新增圖表</a:t>
            </a:r>
          </a:p>
        </p:txBody>
      </p:sp>
      <p:sp>
        <p:nvSpPr>
          <p:cNvPr id="13" name="文字版面配置區 12">
            <a:extLst>
              <a:ext uri="{FF2B5EF4-FFF2-40B4-BE49-F238E27FC236}">
                <a16:creationId xmlns:a16="http://schemas.microsoft.com/office/drawing/2014/main" id="{041CC262-2897-47A6-86A1-810522F8C9DC}"/>
              </a:ext>
            </a:extLst>
          </p:cNvPr>
          <p:cNvSpPr>
            <a:spLocks noGrp="1"/>
          </p:cNvSpPr>
          <p:nvPr userDrawn="1">
            <p:ph type="body" sz="quarter" idx="15" hasCustomPrompt="1"/>
          </p:nvPr>
        </p:nvSpPr>
        <p:spPr>
          <a:xfrm>
            <a:off x="7495685" y="1804196"/>
            <a:ext cx="2528887" cy="427037"/>
          </a:xfrm>
        </p:spPr>
        <p:txBody>
          <a:bodyPr/>
          <a:lstStyle>
            <a:lvl1pPr marL="0" indent="0">
              <a:buNone/>
              <a:defRPr>
                <a:solidFill>
                  <a:schemeClr val="tx2"/>
                </a:solidFill>
              </a:defRPr>
            </a:lvl1pPr>
          </a:lstStyle>
          <a:p>
            <a:pPr lvl="0"/>
            <a:r>
              <a:rPr lang="zh-TW" altLang="en-US"/>
              <a:t>按此新增內容</a:t>
            </a:r>
          </a:p>
        </p:txBody>
      </p:sp>
      <p:sp>
        <p:nvSpPr>
          <p:cNvPr id="35" name="文字版面配置區 12">
            <a:extLst>
              <a:ext uri="{FF2B5EF4-FFF2-40B4-BE49-F238E27FC236}">
                <a16:creationId xmlns:a16="http://schemas.microsoft.com/office/drawing/2014/main" id="{038F5850-3590-4A09-8493-05C1240E00AC}"/>
              </a:ext>
            </a:extLst>
          </p:cNvPr>
          <p:cNvSpPr>
            <a:spLocks noGrp="1"/>
          </p:cNvSpPr>
          <p:nvPr userDrawn="1">
            <p:ph type="body" sz="quarter" idx="16" hasCustomPrompt="1"/>
          </p:nvPr>
        </p:nvSpPr>
        <p:spPr>
          <a:xfrm>
            <a:off x="7495685" y="2957685"/>
            <a:ext cx="2528887" cy="427037"/>
          </a:xfrm>
        </p:spPr>
        <p:txBody>
          <a:bodyPr/>
          <a:lstStyle>
            <a:lvl1pPr marL="0" indent="0">
              <a:buNone/>
              <a:defRPr>
                <a:solidFill>
                  <a:schemeClr val="tx2"/>
                </a:solidFill>
              </a:defRPr>
            </a:lvl1pPr>
          </a:lstStyle>
          <a:p>
            <a:pPr lvl="0"/>
            <a:r>
              <a:rPr lang="zh-TW" altLang="en-US"/>
              <a:t>按此新增內容</a:t>
            </a:r>
          </a:p>
        </p:txBody>
      </p:sp>
      <p:sp>
        <p:nvSpPr>
          <p:cNvPr id="36" name="文字版面配置區 12">
            <a:extLst>
              <a:ext uri="{FF2B5EF4-FFF2-40B4-BE49-F238E27FC236}">
                <a16:creationId xmlns:a16="http://schemas.microsoft.com/office/drawing/2014/main" id="{39EE3A18-08BE-4938-95AA-71CB9D2BF0C0}"/>
              </a:ext>
            </a:extLst>
          </p:cNvPr>
          <p:cNvSpPr>
            <a:spLocks noGrp="1"/>
          </p:cNvSpPr>
          <p:nvPr userDrawn="1">
            <p:ph type="body" sz="quarter" idx="17" hasCustomPrompt="1"/>
          </p:nvPr>
        </p:nvSpPr>
        <p:spPr>
          <a:xfrm>
            <a:off x="7495684" y="4153115"/>
            <a:ext cx="2528887" cy="427037"/>
          </a:xfrm>
        </p:spPr>
        <p:txBody>
          <a:bodyPr/>
          <a:lstStyle>
            <a:lvl1pPr marL="0" indent="0">
              <a:buNone/>
              <a:defRPr>
                <a:solidFill>
                  <a:schemeClr val="tx2"/>
                </a:solidFill>
              </a:defRPr>
            </a:lvl1pPr>
          </a:lstStyle>
          <a:p>
            <a:pPr lvl="0"/>
            <a:r>
              <a:rPr lang="zh-TW" altLang="en-US"/>
              <a:t>按此新增內容</a:t>
            </a:r>
          </a:p>
        </p:txBody>
      </p:sp>
      <p:sp>
        <p:nvSpPr>
          <p:cNvPr id="37" name="文字版面配置區 36">
            <a:extLst>
              <a:ext uri="{FF2B5EF4-FFF2-40B4-BE49-F238E27FC236}">
                <a16:creationId xmlns:a16="http://schemas.microsoft.com/office/drawing/2014/main" id="{E4E3B53D-578C-408C-BEEE-337C67926D35}"/>
              </a:ext>
            </a:extLst>
          </p:cNvPr>
          <p:cNvSpPr>
            <a:spLocks noGrp="1"/>
          </p:cNvSpPr>
          <p:nvPr userDrawn="1">
            <p:ph type="body" sz="quarter" idx="18" hasCustomPrompt="1"/>
          </p:nvPr>
        </p:nvSpPr>
        <p:spPr>
          <a:xfrm>
            <a:off x="7497213" y="2280892"/>
            <a:ext cx="2528888" cy="427038"/>
          </a:xfrm>
        </p:spPr>
        <p:txBody>
          <a:bodyPr/>
          <a:lstStyle>
            <a:lvl1pPr marL="0" indent="0">
              <a:buNone/>
              <a:defRPr/>
            </a:lvl1pPr>
          </a:lstStyle>
          <a:p>
            <a:pPr lvl="0"/>
            <a:r>
              <a:rPr lang="zh-TW" altLang="en-US"/>
              <a:t>新增內容</a:t>
            </a:r>
          </a:p>
        </p:txBody>
      </p:sp>
      <p:sp>
        <p:nvSpPr>
          <p:cNvPr id="38" name="文字版面配置區 36">
            <a:extLst>
              <a:ext uri="{FF2B5EF4-FFF2-40B4-BE49-F238E27FC236}">
                <a16:creationId xmlns:a16="http://schemas.microsoft.com/office/drawing/2014/main" id="{931897AC-FF20-4AC1-868F-F6C0485A472A}"/>
              </a:ext>
            </a:extLst>
          </p:cNvPr>
          <p:cNvSpPr>
            <a:spLocks noGrp="1"/>
          </p:cNvSpPr>
          <p:nvPr userDrawn="1">
            <p:ph type="body" sz="quarter" idx="19" hasCustomPrompt="1"/>
          </p:nvPr>
        </p:nvSpPr>
        <p:spPr>
          <a:xfrm>
            <a:off x="7495685" y="3437113"/>
            <a:ext cx="2528888" cy="427038"/>
          </a:xfrm>
        </p:spPr>
        <p:txBody>
          <a:bodyPr/>
          <a:lstStyle>
            <a:lvl1pPr marL="0" indent="0">
              <a:buNone/>
              <a:defRPr/>
            </a:lvl1pPr>
          </a:lstStyle>
          <a:p>
            <a:pPr lvl="0"/>
            <a:r>
              <a:rPr lang="zh-TW" altLang="en-US"/>
              <a:t>新增內容</a:t>
            </a:r>
          </a:p>
        </p:txBody>
      </p:sp>
      <p:sp>
        <p:nvSpPr>
          <p:cNvPr id="39" name="文字版面配置區 36">
            <a:extLst>
              <a:ext uri="{FF2B5EF4-FFF2-40B4-BE49-F238E27FC236}">
                <a16:creationId xmlns:a16="http://schemas.microsoft.com/office/drawing/2014/main" id="{F8152E3B-3D6E-4345-9AF9-893D47B8BF54}"/>
              </a:ext>
            </a:extLst>
          </p:cNvPr>
          <p:cNvSpPr>
            <a:spLocks noGrp="1"/>
          </p:cNvSpPr>
          <p:nvPr userDrawn="1">
            <p:ph type="body" sz="quarter" idx="20" hasCustomPrompt="1"/>
          </p:nvPr>
        </p:nvSpPr>
        <p:spPr>
          <a:xfrm>
            <a:off x="7495684" y="4618324"/>
            <a:ext cx="2528888" cy="427038"/>
          </a:xfrm>
        </p:spPr>
        <p:txBody>
          <a:bodyPr/>
          <a:lstStyle>
            <a:lvl1pPr marL="0" indent="0">
              <a:buNone/>
              <a:defRPr/>
            </a:lvl1pPr>
          </a:lstStyle>
          <a:p>
            <a:pPr lvl="0"/>
            <a:r>
              <a:rPr lang="zh-TW" altLang="en-US"/>
              <a:t>新增內容</a:t>
            </a:r>
          </a:p>
        </p:txBody>
      </p:sp>
      <p:sp>
        <p:nvSpPr>
          <p:cNvPr id="24" name="Freeform 548">
            <a:extLst>
              <a:ext uri="{FF2B5EF4-FFF2-40B4-BE49-F238E27FC236}">
                <a16:creationId xmlns:a16="http://schemas.microsoft.com/office/drawing/2014/main" id="{CDF29D5E-379C-423C-97E5-EBF3A806CB1D}"/>
              </a:ext>
            </a:extLst>
          </p:cNvPr>
          <p:cNvSpPr/>
          <p:nvPr userDrawn="1"/>
        </p:nvSpPr>
        <p:spPr>
          <a:xfrm>
            <a:off x="6801353" y="2988126"/>
            <a:ext cx="594894" cy="396596"/>
          </a:xfrm>
          <a:custGeom>
            <a:avLst/>
            <a:gdLst>
              <a:gd name="connsiteX0" fmla="*/ 149308 w 649060"/>
              <a:gd name="connsiteY0" fmla="*/ 199451 h 432707"/>
              <a:gd name="connsiteX1" fmla="*/ 311010 w 649060"/>
              <a:gd name="connsiteY1" fmla="*/ 250440 h 432707"/>
              <a:gd name="connsiteX2" fmla="*/ 324531 w 649060"/>
              <a:gd name="connsiteY2" fmla="*/ 252412 h 432707"/>
              <a:gd name="connsiteX3" fmla="*/ 338053 w 649060"/>
              <a:gd name="connsiteY3" fmla="*/ 250440 h 432707"/>
              <a:gd name="connsiteX4" fmla="*/ 499755 w 649060"/>
              <a:gd name="connsiteY4" fmla="*/ 199451 h 432707"/>
              <a:gd name="connsiteX5" fmla="*/ 504825 w 649060"/>
              <a:gd name="connsiteY5" fmla="*/ 288471 h 432707"/>
              <a:gd name="connsiteX6" fmla="*/ 481726 w 649060"/>
              <a:gd name="connsiteY6" fmla="*/ 324530 h 432707"/>
              <a:gd name="connsiteX7" fmla="*/ 415524 w 649060"/>
              <a:gd name="connsiteY7" fmla="*/ 350870 h 432707"/>
              <a:gd name="connsiteX8" fmla="*/ 324531 w 649060"/>
              <a:gd name="connsiteY8" fmla="*/ 360589 h 432707"/>
              <a:gd name="connsiteX9" fmla="*/ 233539 w 649060"/>
              <a:gd name="connsiteY9" fmla="*/ 350870 h 432707"/>
              <a:gd name="connsiteX10" fmla="*/ 167337 w 649060"/>
              <a:gd name="connsiteY10" fmla="*/ 324530 h 432707"/>
              <a:gd name="connsiteX11" fmla="*/ 144237 w 649060"/>
              <a:gd name="connsiteY11" fmla="*/ 288471 h 432707"/>
              <a:gd name="connsiteX12" fmla="*/ 324530 w 649060"/>
              <a:gd name="connsiteY12" fmla="*/ 0 h 432707"/>
              <a:gd name="connsiteX13" fmla="*/ 327347 w 649060"/>
              <a:gd name="connsiteY13" fmla="*/ 282 h 432707"/>
              <a:gd name="connsiteX14" fmla="*/ 642862 w 649060"/>
              <a:gd name="connsiteY14" fmla="*/ 99444 h 432707"/>
              <a:gd name="connsiteX15" fmla="*/ 649060 w 649060"/>
              <a:gd name="connsiteY15" fmla="*/ 108177 h 432707"/>
              <a:gd name="connsiteX16" fmla="*/ 642862 w 649060"/>
              <a:gd name="connsiteY16" fmla="*/ 116910 h 432707"/>
              <a:gd name="connsiteX17" fmla="*/ 327347 w 649060"/>
              <a:gd name="connsiteY17" fmla="*/ 216072 h 432707"/>
              <a:gd name="connsiteX18" fmla="*/ 324530 w 649060"/>
              <a:gd name="connsiteY18" fmla="*/ 216354 h 432707"/>
              <a:gd name="connsiteX19" fmla="*/ 321714 w 649060"/>
              <a:gd name="connsiteY19" fmla="*/ 216072 h 432707"/>
              <a:gd name="connsiteX20" fmla="*/ 138038 w 649060"/>
              <a:gd name="connsiteY20" fmla="*/ 158039 h 432707"/>
              <a:gd name="connsiteX21" fmla="*/ 118037 w 649060"/>
              <a:gd name="connsiteY21" fmla="*/ 189450 h 432707"/>
              <a:gd name="connsiteX22" fmla="*/ 108458 w 649060"/>
              <a:gd name="connsiteY22" fmla="*/ 239735 h 432707"/>
              <a:gd name="connsiteX23" fmla="*/ 126206 w 649060"/>
              <a:gd name="connsiteY23" fmla="*/ 270442 h 432707"/>
              <a:gd name="connsiteX24" fmla="*/ 109867 w 649060"/>
              <a:gd name="connsiteY24" fmla="*/ 300585 h 432707"/>
              <a:gd name="connsiteX25" fmla="*/ 126206 w 649060"/>
              <a:gd name="connsiteY25" fmla="*/ 422566 h 432707"/>
              <a:gd name="connsiteX26" fmla="*/ 123952 w 649060"/>
              <a:gd name="connsiteY26" fmla="*/ 429608 h 432707"/>
              <a:gd name="connsiteX27" fmla="*/ 117192 w 649060"/>
              <a:gd name="connsiteY27" fmla="*/ 432707 h 432707"/>
              <a:gd name="connsiteX28" fmla="*/ 63104 w 649060"/>
              <a:gd name="connsiteY28" fmla="*/ 432707 h 432707"/>
              <a:gd name="connsiteX29" fmla="*/ 56342 w 649060"/>
              <a:gd name="connsiteY29" fmla="*/ 429608 h 432707"/>
              <a:gd name="connsiteX30" fmla="*/ 54088 w 649060"/>
              <a:gd name="connsiteY30" fmla="*/ 422566 h 432707"/>
              <a:gd name="connsiteX31" fmla="*/ 70427 w 649060"/>
              <a:gd name="connsiteY31" fmla="*/ 300585 h 432707"/>
              <a:gd name="connsiteX32" fmla="*/ 54088 w 649060"/>
              <a:gd name="connsiteY32" fmla="*/ 270442 h 432707"/>
              <a:gd name="connsiteX33" fmla="*/ 72399 w 649060"/>
              <a:gd name="connsiteY33" fmla="*/ 239172 h 432707"/>
              <a:gd name="connsiteX34" fmla="*/ 100007 w 649060"/>
              <a:gd name="connsiteY34" fmla="*/ 146208 h 432707"/>
              <a:gd name="connsiteX35" fmla="*/ 6198 w 649060"/>
              <a:gd name="connsiteY35" fmla="*/ 116910 h 432707"/>
              <a:gd name="connsiteX36" fmla="*/ 0 w 649060"/>
              <a:gd name="connsiteY36" fmla="*/ 108177 h 432707"/>
              <a:gd name="connsiteX37" fmla="*/ 6198 w 649060"/>
              <a:gd name="connsiteY37" fmla="*/ 99444 h 432707"/>
              <a:gd name="connsiteX38" fmla="*/ 321714 w 649060"/>
              <a:gd name="connsiteY38" fmla="*/ 282 h 432707"/>
              <a:gd name="connsiteX39" fmla="*/ 324530 w 649060"/>
              <a:gd name="connsiteY39" fmla="*/ 0 h 432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49060" h="432707">
                <a:moveTo>
                  <a:pt x="149308" y="199451"/>
                </a:moveTo>
                <a:lnTo>
                  <a:pt x="311010" y="250440"/>
                </a:lnTo>
                <a:cubicBezTo>
                  <a:pt x="315141" y="251755"/>
                  <a:pt x="319649" y="252412"/>
                  <a:pt x="324531" y="252412"/>
                </a:cubicBezTo>
                <a:cubicBezTo>
                  <a:pt x="329414" y="252412"/>
                  <a:pt x="333921" y="251755"/>
                  <a:pt x="338053" y="250440"/>
                </a:cubicBezTo>
                <a:lnTo>
                  <a:pt x="499755" y="199451"/>
                </a:lnTo>
                <a:lnTo>
                  <a:pt x="504825" y="288471"/>
                </a:lnTo>
                <a:cubicBezTo>
                  <a:pt x="505577" y="301430"/>
                  <a:pt x="497878" y="313450"/>
                  <a:pt x="481726" y="324530"/>
                </a:cubicBezTo>
                <a:cubicBezTo>
                  <a:pt x="465575" y="335611"/>
                  <a:pt x="443507" y="344391"/>
                  <a:pt x="415524" y="350870"/>
                </a:cubicBezTo>
                <a:cubicBezTo>
                  <a:pt x="387540" y="357350"/>
                  <a:pt x="357210" y="360589"/>
                  <a:pt x="324531" y="360589"/>
                </a:cubicBezTo>
                <a:cubicBezTo>
                  <a:pt x="291852" y="360589"/>
                  <a:pt x="261522" y="357350"/>
                  <a:pt x="233539" y="350870"/>
                </a:cubicBezTo>
                <a:cubicBezTo>
                  <a:pt x="205556" y="344391"/>
                  <a:pt x="183488" y="335611"/>
                  <a:pt x="167337" y="324530"/>
                </a:cubicBezTo>
                <a:cubicBezTo>
                  <a:pt x="151186" y="313450"/>
                  <a:pt x="143485" y="301430"/>
                  <a:pt x="144237" y="288471"/>
                </a:cubicBezTo>
                <a:close/>
                <a:moveTo>
                  <a:pt x="324530" y="0"/>
                </a:moveTo>
                <a:cubicBezTo>
                  <a:pt x="325658" y="0"/>
                  <a:pt x="326596" y="94"/>
                  <a:pt x="327347" y="282"/>
                </a:cubicBezTo>
                <a:lnTo>
                  <a:pt x="642862" y="99444"/>
                </a:lnTo>
                <a:cubicBezTo>
                  <a:pt x="646994" y="100946"/>
                  <a:pt x="649060" y="103857"/>
                  <a:pt x="649060" y="108177"/>
                </a:cubicBezTo>
                <a:cubicBezTo>
                  <a:pt x="649060" y="112496"/>
                  <a:pt x="646994" y="115407"/>
                  <a:pt x="642862" y="116910"/>
                </a:cubicBezTo>
                <a:lnTo>
                  <a:pt x="327347" y="216072"/>
                </a:lnTo>
                <a:cubicBezTo>
                  <a:pt x="326596" y="216260"/>
                  <a:pt x="325658" y="216354"/>
                  <a:pt x="324530" y="216354"/>
                </a:cubicBezTo>
                <a:cubicBezTo>
                  <a:pt x="323403" y="216354"/>
                  <a:pt x="322465" y="216260"/>
                  <a:pt x="321714" y="216072"/>
                </a:cubicBezTo>
                <a:lnTo>
                  <a:pt x="138038" y="158039"/>
                </a:lnTo>
                <a:cubicBezTo>
                  <a:pt x="129962" y="164425"/>
                  <a:pt x="123295" y="174895"/>
                  <a:pt x="118037" y="189450"/>
                </a:cubicBezTo>
                <a:cubicBezTo>
                  <a:pt x="112778" y="204005"/>
                  <a:pt x="109585" y="220767"/>
                  <a:pt x="108458" y="239735"/>
                </a:cubicBezTo>
                <a:cubicBezTo>
                  <a:pt x="120291" y="246497"/>
                  <a:pt x="126206" y="256732"/>
                  <a:pt x="126206" y="270442"/>
                </a:cubicBezTo>
                <a:cubicBezTo>
                  <a:pt x="126206" y="283401"/>
                  <a:pt x="120761" y="293448"/>
                  <a:pt x="109867" y="300585"/>
                </a:cubicBezTo>
                <a:lnTo>
                  <a:pt x="126206" y="422566"/>
                </a:lnTo>
                <a:cubicBezTo>
                  <a:pt x="126582" y="425195"/>
                  <a:pt x="125831" y="427542"/>
                  <a:pt x="123952" y="429608"/>
                </a:cubicBezTo>
                <a:cubicBezTo>
                  <a:pt x="122263" y="431674"/>
                  <a:pt x="120009" y="432707"/>
                  <a:pt x="117192" y="432707"/>
                </a:cubicBezTo>
                <a:lnTo>
                  <a:pt x="63104" y="432707"/>
                </a:lnTo>
                <a:cubicBezTo>
                  <a:pt x="60286" y="432707"/>
                  <a:pt x="58032" y="431674"/>
                  <a:pt x="56342" y="429608"/>
                </a:cubicBezTo>
                <a:cubicBezTo>
                  <a:pt x="54464" y="427542"/>
                  <a:pt x="53713" y="425195"/>
                  <a:pt x="54088" y="422566"/>
                </a:cubicBezTo>
                <a:lnTo>
                  <a:pt x="70427" y="300585"/>
                </a:lnTo>
                <a:cubicBezTo>
                  <a:pt x="59535" y="293448"/>
                  <a:pt x="54088" y="283401"/>
                  <a:pt x="54088" y="270442"/>
                </a:cubicBezTo>
                <a:cubicBezTo>
                  <a:pt x="54088" y="256732"/>
                  <a:pt x="60192" y="246309"/>
                  <a:pt x="72399" y="239172"/>
                </a:cubicBezTo>
                <a:cubicBezTo>
                  <a:pt x="74465" y="200296"/>
                  <a:pt x="83668" y="169308"/>
                  <a:pt x="100007" y="146208"/>
                </a:cubicBezTo>
                <a:lnTo>
                  <a:pt x="6198" y="116910"/>
                </a:lnTo>
                <a:cubicBezTo>
                  <a:pt x="2066" y="115407"/>
                  <a:pt x="0" y="112496"/>
                  <a:pt x="0" y="108177"/>
                </a:cubicBezTo>
                <a:cubicBezTo>
                  <a:pt x="0" y="103857"/>
                  <a:pt x="2066" y="100946"/>
                  <a:pt x="6198" y="99444"/>
                </a:cubicBezTo>
                <a:lnTo>
                  <a:pt x="321714" y="282"/>
                </a:lnTo>
                <a:cubicBezTo>
                  <a:pt x="322465" y="94"/>
                  <a:pt x="323403" y="0"/>
                  <a:pt x="324530" y="0"/>
                </a:cubicBezTo>
                <a:close/>
              </a:path>
            </a:pathLst>
          </a:custGeom>
          <a:noFill/>
          <a:ln w="22225">
            <a:solidFill>
              <a:srgbClr val="53585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en-US"/>
          </a:p>
        </p:txBody>
      </p:sp>
      <p:sp>
        <p:nvSpPr>
          <p:cNvPr id="25" name="Freeform 423">
            <a:extLst>
              <a:ext uri="{FF2B5EF4-FFF2-40B4-BE49-F238E27FC236}">
                <a16:creationId xmlns:a16="http://schemas.microsoft.com/office/drawing/2014/main" id="{11009727-3F42-48C9-A23D-42654FE3DE60}"/>
              </a:ext>
            </a:extLst>
          </p:cNvPr>
          <p:cNvSpPr/>
          <p:nvPr userDrawn="1"/>
        </p:nvSpPr>
        <p:spPr>
          <a:xfrm>
            <a:off x="6846710" y="4153115"/>
            <a:ext cx="504180" cy="432510"/>
          </a:xfrm>
          <a:custGeom>
            <a:avLst/>
            <a:gdLst>
              <a:gd name="connsiteX0" fmla="*/ 216352 w 504825"/>
              <a:gd name="connsiteY0" fmla="*/ 252413 h 432708"/>
              <a:gd name="connsiteX1" fmla="*/ 288470 w 504825"/>
              <a:gd name="connsiteY1" fmla="*/ 252413 h 432708"/>
              <a:gd name="connsiteX2" fmla="*/ 288470 w 504825"/>
              <a:gd name="connsiteY2" fmla="*/ 288472 h 432708"/>
              <a:gd name="connsiteX3" fmla="*/ 216352 w 504825"/>
              <a:gd name="connsiteY3" fmla="*/ 288472 h 432708"/>
              <a:gd name="connsiteX4" fmla="*/ 0 w 504825"/>
              <a:gd name="connsiteY4" fmla="*/ 252413 h 432708"/>
              <a:gd name="connsiteX5" fmla="*/ 189309 w 504825"/>
              <a:gd name="connsiteY5" fmla="*/ 252413 h 432708"/>
              <a:gd name="connsiteX6" fmla="*/ 189309 w 504825"/>
              <a:gd name="connsiteY6" fmla="*/ 297487 h 432708"/>
              <a:gd name="connsiteX7" fmla="*/ 194661 w 504825"/>
              <a:gd name="connsiteY7" fmla="*/ 310164 h 432708"/>
              <a:gd name="connsiteX8" fmla="*/ 207339 w 504825"/>
              <a:gd name="connsiteY8" fmla="*/ 315517 h 432708"/>
              <a:gd name="connsiteX9" fmla="*/ 297486 w 504825"/>
              <a:gd name="connsiteY9" fmla="*/ 315517 h 432708"/>
              <a:gd name="connsiteX10" fmla="*/ 310163 w 504825"/>
              <a:gd name="connsiteY10" fmla="*/ 310164 h 432708"/>
              <a:gd name="connsiteX11" fmla="*/ 315515 w 504825"/>
              <a:gd name="connsiteY11" fmla="*/ 297487 h 432708"/>
              <a:gd name="connsiteX12" fmla="*/ 315515 w 504825"/>
              <a:gd name="connsiteY12" fmla="*/ 252413 h 432708"/>
              <a:gd name="connsiteX13" fmla="*/ 504825 w 504825"/>
              <a:gd name="connsiteY13" fmla="*/ 252413 h 432708"/>
              <a:gd name="connsiteX14" fmla="*/ 504825 w 504825"/>
              <a:gd name="connsiteY14" fmla="*/ 387634 h 432708"/>
              <a:gd name="connsiteX15" fmla="*/ 491585 w 504825"/>
              <a:gd name="connsiteY15" fmla="*/ 419468 h 432708"/>
              <a:gd name="connsiteX16" fmla="*/ 459751 w 504825"/>
              <a:gd name="connsiteY16" fmla="*/ 432708 h 432708"/>
              <a:gd name="connsiteX17" fmla="*/ 45074 w 504825"/>
              <a:gd name="connsiteY17" fmla="*/ 432708 h 432708"/>
              <a:gd name="connsiteX18" fmla="*/ 13240 w 504825"/>
              <a:gd name="connsiteY18" fmla="*/ 419468 h 432708"/>
              <a:gd name="connsiteX19" fmla="*/ 0 w 504825"/>
              <a:gd name="connsiteY19" fmla="*/ 387634 h 432708"/>
              <a:gd name="connsiteX20" fmla="*/ 180295 w 504825"/>
              <a:gd name="connsiteY20" fmla="*/ 36059 h 432708"/>
              <a:gd name="connsiteX21" fmla="*/ 180295 w 504825"/>
              <a:gd name="connsiteY21" fmla="*/ 72118 h 432708"/>
              <a:gd name="connsiteX22" fmla="*/ 324530 w 504825"/>
              <a:gd name="connsiteY22" fmla="*/ 72118 h 432708"/>
              <a:gd name="connsiteX23" fmla="*/ 324530 w 504825"/>
              <a:gd name="connsiteY23" fmla="*/ 36059 h 432708"/>
              <a:gd name="connsiteX24" fmla="*/ 171280 w 504825"/>
              <a:gd name="connsiteY24" fmla="*/ 0 h 432708"/>
              <a:gd name="connsiteX25" fmla="*/ 333545 w 504825"/>
              <a:gd name="connsiteY25" fmla="*/ 0 h 432708"/>
              <a:gd name="connsiteX26" fmla="*/ 352701 w 504825"/>
              <a:gd name="connsiteY26" fmla="*/ 7888 h 432708"/>
              <a:gd name="connsiteX27" fmla="*/ 360589 w 504825"/>
              <a:gd name="connsiteY27" fmla="*/ 27044 h 432708"/>
              <a:gd name="connsiteX28" fmla="*/ 360589 w 504825"/>
              <a:gd name="connsiteY28" fmla="*/ 72118 h 432708"/>
              <a:gd name="connsiteX29" fmla="*/ 459751 w 504825"/>
              <a:gd name="connsiteY29" fmla="*/ 72118 h 432708"/>
              <a:gd name="connsiteX30" fmla="*/ 491585 w 504825"/>
              <a:gd name="connsiteY30" fmla="*/ 85358 h 432708"/>
              <a:gd name="connsiteX31" fmla="*/ 504825 w 504825"/>
              <a:gd name="connsiteY31" fmla="*/ 117192 h 432708"/>
              <a:gd name="connsiteX32" fmla="*/ 504825 w 504825"/>
              <a:gd name="connsiteY32" fmla="*/ 225368 h 432708"/>
              <a:gd name="connsiteX33" fmla="*/ 0 w 504825"/>
              <a:gd name="connsiteY33" fmla="*/ 225368 h 432708"/>
              <a:gd name="connsiteX34" fmla="*/ 0 w 504825"/>
              <a:gd name="connsiteY34" fmla="*/ 117192 h 432708"/>
              <a:gd name="connsiteX35" fmla="*/ 13240 w 504825"/>
              <a:gd name="connsiteY35" fmla="*/ 85358 h 432708"/>
              <a:gd name="connsiteX36" fmla="*/ 45074 w 504825"/>
              <a:gd name="connsiteY36" fmla="*/ 72118 h 432708"/>
              <a:gd name="connsiteX37" fmla="*/ 144236 w 504825"/>
              <a:gd name="connsiteY37" fmla="*/ 72118 h 432708"/>
              <a:gd name="connsiteX38" fmla="*/ 144236 w 504825"/>
              <a:gd name="connsiteY38" fmla="*/ 27044 h 432708"/>
              <a:gd name="connsiteX39" fmla="*/ 152123 w 504825"/>
              <a:gd name="connsiteY39" fmla="*/ 7888 h 432708"/>
              <a:gd name="connsiteX40" fmla="*/ 171280 w 504825"/>
              <a:gd name="connsiteY40" fmla="*/ 0 h 43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04825" h="432708">
                <a:moveTo>
                  <a:pt x="216352" y="252413"/>
                </a:moveTo>
                <a:lnTo>
                  <a:pt x="288470" y="252413"/>
                </a:lnTo>
                <a:lnTo>
                  <a:pt x="288470" y="288472"/>
                </a:lnTo>
                <a:lnTo>
                  <a:pt x="216352" y="288472"/>
                </a:lnTo>
                <a:close/>
                <a:moveTo>
                  <a:pt x="0" y="252413"/>
                </a:moveTo>
                <a:lnTo>
                  <a:pt x="189309" y="252413"/>
                </a:lnTo>
                <a:lnTo>
                  <a:pt x="189309" y="297487"/>
                </a:lnTo>
                <a:cubicBezTo>
                  <a:pt x="189309" y="302370"/>
                  <a:pt x="191093" y="306596"/>
                  <a:pt x="194661" y="310164"/>
                </a:cubicBezTo>
                <a:cubicBezTo>
                  <a:pt x="198230" y="313732"/>
                  <a:pt x="202455" y="315517"/>
                  <a:pt x="207339" y="315517"/>
                </a:cubicBezTo>
                <a:lnTo>
                  <a:pt x="297486" y="315517"/>
                </a:lnTo>
                <a:cubicBezTo>
                  <a:pt x="302370" y="315517"/>
                  <a:pt x="306595" y="313732"/>
                  <a:pt x="310163" y="310164"/>
                </a:cubicBezTo>
                <a:cubicBezTo>
                  <a:pt x="313731" y="306596"/>
                  <a:pt x="315515" y="302370"/>
                  <a:pt x="315515" y="297487"/>
                </a:cubicBezTo>
                <a:lnTo>
                  <a:pt x="315515" y="252413"/>
                </a:lnTo>
                <a:lnTo>
                  <a:pt x="504825" y="252413"/>
                </a:lnTo>
                <a:lnTo>
                  <a:pt x="504825" y="387634"/>
                </a:lnTo>
                <a:cubicBezTo>
                  <a:pt x="504825" y="400030"/>
                  <a:pt x="500411" y="410641"/>
                  <a:pt x="491585" y="419468"/>
                </a:cubicBezTo>
                <a:cubicBezTo>
                  <a:pt x="482757" y="428295"/>
                  <a:pt x="472147" y="432708"/>
                  <a:pt x="459751" y="432708"/>
                </a:cubicBezTo>
                <a:lnTo>
                  <a:pt x="45074" y="432708"/>
                </a:lnTo>
                <a:cubicBezTo>
                  <a:pt x="32678" y="432708"/>
                  <a:pt x="22068" y="428295"/>
                  <a:pt x="13240" y="419468"/>
                </a:cubicBezTo>
                <a:cubicBezTo>
                  <a:pt x="4414" y="410641"/>
                  <a:pt x="0" y="400030"/>
                  <a:pt x="0" y="387634"/>
                </a:cubicBezTo>
                <a:close/>
                <a:moveTo>
                  <a:pt x="180295" y="36059"/>
                </a:moveTo>
                <a:lnTo>
                  <a:pt x="180295" y="72118"/>
                </a:lnTo>
                <a:lnTo>
                  <a:pt x="324530" y="72118"/>
                </a:lnTo>
                <a:lnTo>
                  <a:pt x="324530" y="36059"/>
                </a:lnTo>
                <a:close/>
                <a:moveTo>
                  <a:pt x="171280" y="0"/>
                </a:moveTo>
                <a:lnTo>
                  <a:pt x="333545" y="0"/>
                </a:lnTo>
                <a:cubicBezTo>
                  <a:pt x="341057" y="0"/>
                  <a:pt x="347443" y="2629"/>
                  <a:pt x="352701" y="7888"/>
                </a:cubicBezTo>
                <a:cubicBezTo>
                  <a:pt x="357959" y="13146"/>
                  <a:pt x="360589" y="19532"/>
                  <a:pt x="360589" y="27044"/>
                </a:cubicBezTo>
                <a:lnTo>
                  <a:pt x="360589" y="72118"/>
                </a:lnTo>
                <a:lnTo>
                  <a:pt x="459751" y="72118"/>
                </a:lnTo>
                <a:cubicBezTo>
                  <a:pt x="472147" y="72118"/>
                  <a:pt x="482757" y="76531"/>
                  <a:pt x="491585" y="85358"/>
                </a:cubicBezTo>
                <a:cubicBezTo>
                  <a:pt x="500411" y="94185"/>
                  <a:pt x="504825" y="104796"/>
                  <a:pt x="504825" y="117192"/>
                </a:cubicBezTo>
                <a:lnTo>
                  <a:pt x="504825" y="225368"/>
                </a:lnTo>
                <a:lnTo>
                  <a:pt x="0" y="225368"/>
                </a:lnTo>
                <a:lnTo>
                  <a:pt x="0" y="117192"/>
                </a:lnTo>
                <a:cubicBezTo>
                  <a:pt x="0" y="104796"/>
                  <a:pt x="4414" y="94185"/>
                  <a:pt x="13240" y="85358"/>
                </a:cubicBezTo>
                <a:cubicBezTo>
                  <a:pt x="22068" y="76531"/>
                  <a:pt x="32678" y="72118"/>
                  <a:pt x="45074" y="72118"/>
                </a:cubicBezTo>
                <a:lnTo>
                  <a:pt x="144236" y="72118"/>
                </a:lnTo>
                <a:lnTo>
                  <a:pt x="144236" y="27044"/>
                </a:lnTo>
                <a:cubicBezTo>
                  <a:pt x="144236" y="19532"/>
                  <a:pt x="146865" y="13146"/>
                  <a:pt x="152123" y="7888"/>
                </a:cubicBezTo>
                <a:cubicBezTo>
                  <a:pt x="157382" y="2629"/>
                  <a:pt x="163767" y="0"/>
                  <a:pt x="171280" y="0"/>
                </a:cubicBezTo>
                <a:close/>
              </a:path>
            </a:pathLst>
          </a:custGeom>
          <a:noFill/>
          <a:ln w="22225">
            <a:solidFill>
              <a:srgbClr val="53585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nchor="ctr">
            <a:noAutofit/>
          </a:bodyPr>
          <a:lstStyle/>
          <a:p>
            <a:pPr lvl="0" algn="ctr"/>
            <a:endParaRPr lang="en-US">
              <a:solidFill>
                <a:schemeClr val="dk1"/>
              </a:solidFill>
            </a:endParaRPr>
          </a:p>
        </p:txBody>
      </p:sp>
      <p:sp>
        <p:nvSpPr>
          <p:cNvPr id="17" name="Text Placeholder 7">
            <a:extLst>
              <a:ext uri="{FF2B5EF4-FFF2-40B4-BE49-F238E27FC236}">
                <a16:creationId xmlns:a16="http://schemas.microsoft.com/office/drawing/2014/main" id="{D5CA82C5-F680-4A60-88C0-C53FB51840E6}"/>
              </a:ext>
            </a:extLst>
          </p:cNvPr>
          <p:cNvSpPr txBox="1">
            <a:spLocks/>
          </p:cNvSpPr>
          <p:nvPr userDrawn="1"/>
        </p:nvSpPr>
        <p:spPr>
          <a:xfrm>
            <a:off x="6652230" y="260751"/>
            <a:ext cx="5214460" cy="571500"/>
          </a:xfrm>
          <a:prstGeom prst="rect">
            <a:avLst/>
          </a:prstGeom>
          <a:effectLst>
            <a:outerShdw blurRad="50800" dist="38100" dir="2700000" algn="tl" rotWithShape="0">
              <a:prstClr val="black">
                <a:alpha val="40000"/>
              </a:prstClr>
            </a:outerShdw>
          </a:effectLst>
        </p:spPr>
        <p:txBody>
          <a:bodyPr/>
          <a:lstStyle/>
          <a:p>
            <a:pPr lvl="0" algn="just"/>
            <a:r>
              <a:rPr lang="zh-TW" altLang="en-US" sz="3299" b="1">
                <a:solidFill>
                  <a:schemeClr val="tx1"/>
                </a:solidFill>
                <a:latin typeface="微軟正黑體" panose="020B0604030504040204" pitchFamily="34" charset="-120"/>
                <a:ea typeface="微軟正黑體" panose="020B0604030504040204" pitchFamily="34" charset="-120"/>
                <a:cs typeface="Levenim MT" pitchFamily="2" charset="-79"/>
              </a:rPr>
              <a:t>多媒體數據分析與應用報告</a:t>
            </a:r>
            <a:endParaRPr lang="en-US" sz="3299" b="1">
              <a:solidFill>
                <a:schemeClr val="tx1"/>
              </a:solidFill>
              <a:latin typeface="微軟正黑體" panose="020B0604030504040204" pitchFamily="34" charset="-120"/>
              <a:ea typeface="微軟正黑體" panose="020B0604030504040204" pitchFamily="34" charset="-120"/>
              <a:cs typeface="Levenim MT" pitchFamily="2" charset="-79"/>
            </a:endParaRPr>
          </a:p>
        </p:txBody>
      </p:sp>
      <p:sp>
        <p:nvSpPr>
          <p:cNvPr id="20" name="Freeform 311">
            <a:extLst>
              <a:ext uri="{FF2B5EF4-FFF2-40B4-BE49-F238E27FC236}">
                <a16:creationId xmlns:a16="http://schemas.microsoft.com/office/drawing/2014/main" id="{0C6694EA-C0E8-4767-93B9-A1D19C4FBE10}"/>
              </a:ext>
            </a:extLst>
          </p:cNvPr>
          <p:cNvSpPr/>
          <p:nvPr userDrawn="1"/>
        </p:nvSpPr>
        <p:spPr>
          <a:xfrm>
            <a:off x="6056524" y="323770"/>
            <a:ext cx="540792" cy="468550"/>
          </a:xfrm>
          <a:custGeom>
            <a:avLst/>
            <a:gdLst/>
            <a:ahLst/>
            <a:cxnLst/>
            <a:rect l="l" t="t" r="r" b="b"/>
            <a:pathLst>
              <a:path w="540884" h="468766">
                <a:moveTo>
                  <a:pt x="45073" y="0"/>
                </a:moveTo>
                <a:lnTo>
                  <a:pt x="495810" y="0"/>
                </a:lnTo>
                <a:cubicBezTo>
                  <a:pt x="508206" y="0"/>
                  <a:pt x="518816" y="4413"/>
                  <a:pt x="527643" y="13241"/>
                </a:cubicBezTo>
                <a:cubicBezTo>
                  <a:pt x="536471" y="22067"/>
                  <a:pt x="540884" y="32678"/>
                  <a:pt x="540884" y="45074"/>
                </a:cubicBezTo>
                <a:lnTo>
                  <a:pt x="540884" y="351575"/>
                </a:lnTo>
                <a:cubicBezTo>
                  <a:pt x="540884" y="363970"/>
                  <a:pt x="536471" y="374581"/>
                  <a:pt x="527643" y="383408"/>
                </a:cubicBezTo>
                <a:cubicBezTo>
                  <a:pt x="518816" y="392235"/>
                  <a:pt x="508206" y="396648"/>
                  <a:pt x="495810" y="396648"/>
                </a:cubicBezTo>
                <a:lnTo>
                  <a:pt x="342560" y="396648"/>
                </a:lnTo>
                <a:cubicBezTo>
                  <a:pt x="342560" y="403597"/>
                  <a:pt x="344062" y="410875"/>
                  <a:pt x="347067" y="418481"/>
                </a:cubicBezTo>
                <a:cubicBezTo>
                  <a:pt x="350072" y="426087"/>
                  <a:pt x="353077" y="432754"/>
                  <a:pt x="356082" y="438482"/>
                </a:cubicBezTo>
                <a:cubicBezTo>
                  <a:pt x="359087" y="444210"/>
                  <a:pt x="360589" y="448295"/>
                  <a:pt x="360589" y="450737"/>
                </a:cubicBezTo>
                <a:cubicBezTo>
                  <a:pt x="360589" y="455620"/>
                  <a:pt x="358805" y="459845"/>
                  <a:pt x="355236" y="463414"/>
                </a:cubicBezTo>
                <a:cubicBezTo>
                  <a:pt x="351668" y="466982"/>
                  <a:pt x="347443" y="468766"/>
                  <a:pt x="342560" y="468766"/>
                </a:cubicBezTo>
                <a:lnTo>
                  <a:pt x="198324" y="468766"/>
                </a:lnTo>
                <a:cubicBezTo>
                  <a:pt x="193441" y="468766"/>
                  <a:pt x="189215" y="466982"/>
                  <a:pt x="185647" y="463414"/>
                </a:cubicBezTo>
                <a:cubicBezTo>
                  <a:pt x="182079" y="459845"/>
                  <a:pt x="180294" y="455620"/>
                  <a:pt x="180294" y="450737"/>
                </a:cubicBezTo>
                <a:cubicBezTo>
                  <a:pt x="180294" y="448107"/>
                  <a:pt x="181797" y="443976"/>
                  <a:pt x="184802" y="438342"/>
                </a:cubicBezTo>
                <a:cubicBezTo>
                  <a:pt x="187807" y="432707"/>
                  <a:pt x="190812" y="426134"/>
                  <a:pt x="193817" y="418622"/>
                </a:cubicBezTo>
                <a:cubicBezTo>
                  <a:pt x="196822" y="411110"/>
                  <a:pt x="198324" y="403785"/>
                  <a:pt x="198324" y="396648"/>
                </a:cubicBezTo>
                <a:lnTo>
                  <a:pt x="45073" y="396648"/>
                </a:lnTo>
                <a:cubicBezTo>
                  <a:pt x="32678" y="396648"/>
                  <a:pt x="22067" y="392235"/>
                  <a:pt x="13240" y="383408"/>
                </a:cubicBezTo>
                <a:cubicBezTo>
                  <a:pt x="4413" y="374581"/>
                  <a:pt x="0" y="363970"/>
                  <a:pt x="0" y="351575"/>
                </a:cubicBezTo>
                <a:lnTo>
                  <a:pt x="0" y="45074"/>
                </a:lnTo>
                <a:cubicBezTo>
                  <a:pt x="0" y="32678"/>
                  <a:pt x="4413" y="22067"/>
                  <a:pt x="13240" y="13241"/>
                </a:cubicBezTo>
                <a:cubicBezTo>
                  <a:pt x="22067" y="4413"/>
                  <a:pt x="32678" y="0"/>
                  <a:pt x="45073" y="0"/>
                </a:cubicBezTo>
                <a:close/>
                <a:moveTo>
                  <a:pt x="45073" y="36059"/>
                </a:moveTo>
                <a:cubicBezTo>
                  <a:pt x="42632" y="36059"/>
                  <a:pt x="40519" y="36951"/>
                  <a:pt x="38735" y="38735"/>
                </a:cubicBezTo>
                <a:cubicBezTo>
                  <a:pt x="36951" y="40519"/>
                  <a:pt x="36059" y="42632"/>
                  <a:pt x="36059" y="45074"/>
                </a:cubicBezTo>
                <a:lnTo>
                  <a:pt x="36059" y="279457"/>
                </a:lnTo>
                <a:cubicBezTo>
                  <a:pt x="36059" y="281898"/>
                  <a:pt x="36951" y="284011"/>
                  <a:pt x="38735" y="285795"/>
                </a:cubicBezTo>
                <a:cubicBezTo>
                  <a:pt x="40519" y="287579"/>
                  <a:pt x="42632" y="288471"/>
                  <a:pt x="45073" y="288471"/>
                </a:cubicBezTo>
                <a:lnTo>
                  <a:pt x="495810" y="288471"/>
                </a:lnTo>
                <a:cubicBezTo>
                  <a:pt x="498251" y="288471"/>
                  <a:pt x="500364" y="287579"/>
                  <a:pt x="502148" y="285795"/>
                </a:cubicBezTo>
                <a:cubicBezTo>
                  <a:pt x="503933" y="284011"/>
                  <a:pt x="504825" y="281898"/>
                  <a:pt x="504825" y="279457"/>
                </a:cubicBezTo>
                <a:lnTo>
                  <a:pt x="504825" y="45074"/>
                </a:lnTo>
                <a:cubicBezTo>
                  <a:pt x="504825" y="42632"/>
                  <a:pt x="503933" y="40519"/>
                  <a:pt x="502148" y="38735"/>
                </a:cubicBezTo>
                <a:cubicBezTo>
                  <a:pt x="500364" y="36951"/>
                  <a:pt x="498251" y="36059"/>
                  <a:pt x="495810" y="36059"/>
                </a:cubicBezTo>
                <a:lnTo>
                  <a:pt x="45073" y="36059"/>
                </a:ln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20931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and 6 icons lef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1" name="Text Placeholder 10"/>
          <p:cNvSpPr>
            <a:spLocks noGrp="1"/>
          </p:cNvSpPr>
          <p:nvPr>
            <p:ph type="body" sz="quarter" idx="15" hasCustomPrompt="1"/>
          </p:nvPr>
        </p:nvSpPr>
        <p:spPr>
          <a:xfrm>
            <a:off x="482598"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8259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1718562"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2954526"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4190490"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5426454"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666241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8259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82598"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1718562"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2954526"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4190490"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5426454"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666241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82598"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812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and 6 icons righ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1" name="Text Placeholder 10"/>
          <p:cNvSpPr>
            <a:spLocks noGrp="1"/>
          </p:cNvSpPr>
          <p:nvPr>
            <p:ph type="body" sz="quarter" idx="15" hasCustomPrompt="1"/>
          </p:nvPr>
        </p:nvSpPr>
        <p:spPr>
          <a:xfrm>
            <a:off x="4774183"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77418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6010147"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7246111"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8482075"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9718039"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1095400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77418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774183"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6010147"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7246111"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8482075"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9718039"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1095400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774183"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349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24" name="Picture Placeholder 5"/>
          <p:cNvSpPr>
            <a:spLocks noGrp="1"/>
          </p:cNvSpPr>
          <p:nvPr>
            <p:ph type="pic" sz="quarter" idx="22"/>
          </p:nvPr>
        </p:nvSpPr>
        <p:spPr>
          <a:xfrm>
            <a:off x="1273978" y="1965559"/>
            <a:ext cx="4581144" cy="2587752"/>
          </a:xfrm>
        </p:spPr>
        <p:txBody>
          <a:bodyPr/>
          <a:lstStyle/>
          <a:p>
            <a:endParaRPr lang="en-US"/>
          </a:p>
        </p:txBody>
      </p:sp>
      <p:grpSp>
        <p:nvGrpSpPr>
          <p:cNvPr id="37" name="Group 36"/>
          <p:cNvGrpSpPr/>
          <p:nvPr userDrawn="1"/>
        </p:nvGrpSpPr>
        <p:grpSpPr>
          <a:xfrm>
            <a:off x="0" y="6766560"/>
            <a:ext cx="12192000" cy="91440"/>
            <a:chOff x="0" y="4480421"/>
            <a:chExt cx="12192000" cy="91440"/>
          </a:xfrm>
        </p:grpSpPr>
        <p:sp>
          <p:nvSpPr>
            <p:cNvPr id="40" name="Rectangle 3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225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pic>
        <p:nvPicPr>
          <p:cNvPr id="3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2608" y="1801199"/>
            <a:ext cx="6167436" cy="354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Picture Placeholder 4"/>
          <p:cNvSpPr>
            <a:spLocks noGrp="1"/>
          </p:cNvSpPr>
          <p:nvPr>
            <p:ph type="pic" sz="quarter" idx="22"/>
          </p:nvPr>
        </p:nvSpPr>
        <p:spPr>
          <a:xfrm>
            <a:off x="963750" y="2037929"/>
            <a:ext cx="4645152" cy="2895111"/>
          </a:xfrm>
        </p:spPr>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5631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Pad blac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userDrawn="1"/>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8"/>
            <p:cNvSpPr/>
            <p:nvPr userDrawn="1"/>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56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pple watch">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Freeform 9"/>
          <p:cNvSpPr>
            <a:spLocks/>
          </p:cNvSpPr>
          <p:nvPr userDrawn="1"/>
        </p:nvSpPr>
        <p:spPr bwMode="auto">
          <a:xfrm>
            <a:off x="4523145" y="2996164"/>
            <a:ext cx="177209" cy="410605"/>
          </a:xfrm>
          <a:custGeom>
            <a:avLst/>
            <a:gdLst>
              <a:gd name="T0" fmla="*/ 62 w 123"/>
              <a:gd name="T1" fmla="*/ 0 h 285"/>
              <a:gd name="T2" fmla="*/ 81 w 123"/>
              <a:gd name="T3" fmla="*/ 4 h 285"/>
              <a:gd name="T4" fmla="*/ 98 w 123"/>
              <a:gd name="T5" fmla="*/ 11 h 285"/>
              <a:gd name="T6" fmla="*/ 111 w 123"/>
              <a:gd name="T7" fmla="*/ 25 h 285"/>
              <a:gd name="T8" fmla="*/ 121 w 123"/>
              <a:gd name="T9" fmla="*/ 42 h 285"/>
              <a:gd name="T10" fmla="*/ 123 w 123"/>
              <a:gd name="T11" fmla="*/ 61 h 285"/>
              <a:gd name="T12" fmla="*/ 123 w 123"/>
              <a:gd name="T13" fmla="*/ 224 h 285"/>
              <a:gd name="T14" fmla="*/ 121 w 123"/>
              <a:gd name="T15" fmla="*/ 243 h 285"/>
              <a:gd name="T16" fmla="*/ 111 w 123"/>
              <a:gd name="T17" fmla="*/ 260 h 285"/>
              <a:gd name="T18" fmla="*/ 98 w 123"/>
              <a:gd name="T19" fmla="*/ 273 h 285"/>
              <a:gd name="T20" fmla="*/ 81 w 123"/>
              <a:gd name="T21" fmla="*/ 282 h 285"/>
              <a:gd name="T22" fmla="*/ 62 w 123"/>
              <a:gd name="T23" fmla="*/ 285 h 285"/>
              <a:gd name="T24" fmla="*/ 42 w 123"/>
              <a:gd name="T25" fmla="*/ 282 h 285"/>
              <a:gd name="T26" fmla="*/ 25 w 123"/>
              <a:gd name="T27" fmla="*/ 273 h 285"/>
              <a:gd name="T28" fmla="*/ 12 w 123"/>
              <a:gd name="T29" fmla="*/ 260 h 285"/>
              <a:gd name="T30" fmla="*/ 3 w 123"/>
              <a:gd name="T31" fmla="*/ 243 h 285"/>
              <a:gd name="T32" fmla="*/ 0 w 123"/>
              <a:gd name="T33" fmla="*/ 224 h 285"/>
              <a:gd name="T34" fmla="*/ 0 w 123"/>
              <a:gd name="T35" fmla="*/ 61 h 285"/>
              <a:gd name="T36" fmla="*/ 3 w 123"/>
              <a:gd name="T37" fmla="*/ 42 h 285"/>
              <a:gd name="T38" fmla="*/ 12 w 123"/>
              <a:gd name="T39" fmla="*/ 25 h 285"/>
              <a:gd name="T40" fmla="*/ 25 w 123"/>
              <a:gd name="T41" fmla="*/ 11 h 285"/>
              <a:gd name="T42" fmla="*/ 42 w 123"/>
              <a:gd name="T43" fmla="*/ 4 h 285"/>
              <a:gd name="T44" fmla="*/ 62 w 123"/>
              <a:gd name="T4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285">
                <a:moveTo>
                  <a:pt x="62" y="0"/>
                </a:moveTo>
                <a:lnTo>
                  <a:pt x="81" y="4"/>
                </a:lnTo>
                <a:lnTo>
                  <a:pt x="98" y="11"/>
                </a:lnTo>
                <a:lnTo>
                  <a:pt x="111" y="25"/>
                </a:lnTo>
                <a:lnTo>
                  <a:pt x="121" y="42"/>
                </a:lnTo>
                <a:lnTo>
                  <a:pt x="123" y="61"/>
                </a:lnTo>
                <a:lnTo>
                  <a:pt x="123" y="224"/>
                </a:lnTo>
                <a:lnTo>
                  <a:pt x="121" y="243"/>
                </a:lnTo>
                <a:lnTo>
                  <a:pt x="111" y="260"/>
                </a:lnTo>
                <a:lnTo>
                  <a:pt x="98" y="273"/>
                </a:lnTo>
                <a:lnTo>
                  <a:pt x="81" y="282"/>
                </a:lnTo>
                <a:lnTo>
                  <a:pt x="62" y="285"/>
                </a:lnTo>
                <a:lnTo>
                  <a:pt x="42" y="282"/>
                </a:lnTo>
                <a:lnTo>
                  <a:pt x="25" y="273"/>
                </a:lnTo>
                <a:lnTo>
                  <a:pt x="12" y="260"/>
                </a:lnTo>
                <a:lnTo>
                  <a:pt x="3" y="243"/>
                </a:lnTo>
                <a:lnTo>
                  <a:pt x="0" y="224"/>
                </a:lnTo>
                <a:lnTo>
                  <a:pt x="0" y="61"/>
                </a:lnTo>
                <a:lnTo>
                  <a:pt x="3" y="42"/>
                </a:lnTo>
                <a:lnTo>
                  <a:pt x="12" y="25"/>
                </a:lnTo>
                <a:lnTo>
                  <a:pt x="25" y="11"/>
                </a:lnTo>
                <a:lnTo>
                  <a:pt x="42" y="4"/>
                </a:lnTo>
                <a:lnTo>
                  <a:pt x="6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0"/>
          <p:cNvSpPr>
            <a:spLocks/>
          </p:cNvSpPr>
          <p:nvPr userDrawn="1"/>
        </p:nvSpPr>
        <p:spPr bwMode="auto">
          <a:xfrm>
            <a:off x="4569248" y="4203183"/>
            <a:ext cx="122461" cy="609423"/>
          </a:xfrm>
          <a:custGeom>
            <a:avLst/>
            <a:gdLst>
              <a:gd name="T0" fmla="*/ 42 w 85"/>
              <a:gd name="T1" fmla="*/ 0 h 423"/>
              <a:gd name="T2" fmla="*/ 59 w 85"/>
              <a:gd name="T3" fmla="*/ 4 h 423"/>
              <a:gd name="T4" fmla="*/ 72 w 85"/>
              <a:gd name="T5" fmla="*/ 13 h 423"/>
              <a:gd name="T6" fmla="*/ 81 w 85"/>
              <a:gd name="T7" fmla="*/ 27 h 423"/>
              <a:gd name="T8" fmla="*/ 85 w 85"/>
              <a:gd name="T9" fmla="*/ 44 h 423"/>
              <a:gd name="T10" fmla="*/ 85 w 85"/>
              <a:gd name="T11" fmla="*/ 380 h 423"/>
              <a:gd name="T12" fmla="*/ 81 w 85"/>
              <a:gd name="T13" fmla="*/ 397 h 423"/>
              <a:gd name="T14" fmla="*/ 72 w 85"/>
              <a:gd name="T15" fmla="*/ 410 h 423"/>
              <a:gd name="T16" fmla="*/ 59 w 85"/>
              <a:gd name="T17" fmla="*/ 419 h 423"/>
              <a:gd name="T18" fmla="*/ 42 w 85"/>
              <a:gd name="T19" fmla="*/ 423 h 423"/>
              <a:gd name="T20" fmla="*/ 26 w 85"/>
              <a:gd name="T21" fmla="*/ 419 h 423"/>
              <a:gd name="T22" fmla="*/ 11 w 85"/>
              <a:gd name="T23" fmla="*/ 410 h 423"/>
              <a:gd name="T24" fmla="*/ 2 w 85"/>
              <a:gd name="T25" fmla="*/ 397 h 423"/>
              <a:gd name="T26" fmla="*/ 0 w 85"/>
              <a:gd name="T27" fmla="*/ 380 h 423"/>
              <a:gd name="T28" fmla="*/ 0 w 85"/>
              <a:gd name="T29" fmla="*/ 44 h 423"/>
              <a:gd name="T30" fmla="*/ 2 w 85"/>
              <a:gd name="T31" fmla="*/ 27 h 423"/>
              <a:gd name="T32" fmla="*/ 11 w 85"/>
              <a:gd name="T33" fmla="*/ 13 h 423"/>
              <a:gd name="T34" fmla="*/ 26 w 85"/>
              <a:gd name="T35" fmla="*/ 4 h 423"/>
              <a:gd name="T36" fmla="*/ 42 w 85"/>
              <a:gd name="T3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423">
                <a:moveTo>
                  <a:pt x="42" y="0"/>
                </a:moveTo>
                <a:lnTo>
                  <a:pt x="59" y="4"/>
                </a:lnTo>
                <a:lnTo>
                  <a:pt x="72" y="13"/>
                </a:lnTo>
                <a:lnTo>
                  <a:pt x="81" y="27"/>
                </a:lnTo>
                <a:lnTo>
                  <a:pt x="85" y="44"/>
                </a:lnTo>
                <a:lnTo>
                  <a:pt x="85" y="380"/>
                </a:lnTo>
                <a:lnTo>
                  <a:pt x="81" y="397"/>
                </a:lnTo>
                <a:lnTo>
                  <a:pt x="72" y="410"/>
                </a:lnTo>
                <a:lnTo>
                  <a:pt x="59" y="419"/>
                </a:lnTo>
                <a:lnTo>
                  <a:pt x="42" y="423"/>
                </a:lnTo>
                <a:lnTo>
                  <a:pt x="26" y="419"/>
                </a:lnTo>
                <a:lnTo>
                  <a:pt x="11" y="410"/>
                </a:lnTo>
                <a:lnTo>
                  <a:pt x="2" y="397"/>
                </a:lnTo>
                <a:lnTo>
                  <a:pt x="0" y="380"/>
                </a:lnTo>
                <a:lnTo>
                  <a:pt x="0" y="44"/>
                </a:lnTo>
                <a:lnTo>
                  <a:pt x="2" y="27"/>
                </a:lnTo>
                <a:lnTo>
                  <a:pt x="11" y="13"/>
                </a:lnTo>
                <a:lnTo>
                  <a:pt x="26" y="4"/>
                </a:lnTo>
                <a:lnTo>
                  <a:pt x="4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1"/>
          <p:cNvSpPr>
            <a:spLocks/>
          </p:cNvSpPr>
          <p:nvPr userDrawn="1"/>
        </p:nvSpPr>
        <p:spPr bwMode="auto">
          <a:xfrm>
            <a:off x="1997569" y="1313407"/>
            <a:ext cx="2645155" cy="5077084"/>
          </a:xfrm>
          <a:custGeom>
            <a:avLst/>
            <a:gdLst>
              <a:gd name="T0" fmla="*/ 1141 w 1836"/>
              <a:gd name="T1" fmla="*/ 5 h 3524"/>
              <a:gd name="T2" fmla="*/ 1354 w 1836"/>
              <a:gd name="T3" fmla="*/ 24 h 3524"/>
              <a:gd name="T4" fmla="*/ 1436 w 1836"/>
              <a:gd name="T5" fmla="*/ 59 h 3524"/>
              <a:gd name="T6" fmla="*/ 1480 w 1836"/>
              <a:gd name="T7" fmla="*/ 132 h 3524"/>
              <a:gd name="T8" fmla="*/ 1489 w 1836"/>
              <a:gd name="T9" fmla="*/ 221 h 3524"/>
              <a:gd name="T10" fmla="*/ 1504 w 1836"/>
              <a:gd name="T11" fmla="*/ 384 h 3524"/>
              <a:gd name="T12" fmla="*/ 1545 w 1836"/>
              <a:gd name="T13" fmla="*/ 528 h 3524"/>
              <a:gd name="T14" fmla="*/ 1618 w 1836"/>
              <a:gd name="T15" fmla="*/ 653 h 3524"/>
              <a:gd name="T16" fmla="*/ 1697 w 1836"/>
              <a:gd name="T17" fmla="*/ 725 h 3524"/>
              <a:gd name="T18" fmla="*/ 1760 w 1836"/>
              <a:gd name="T19" fmla="*/ 776 h 3524"/>
              <a:gd name="T20" fmla="*/ 1821 w 1836"/>
              <a:gd name="T21" fmla="*/ 871 h 3524"/>
              <a:gd name="T22" fmla="*/ 1836 w 1836"/>
              <a:gd name="T23" fmla="*/ 2546 h 3524"/>
              <a:gd name="T24" fmla="*/ 1821 w 1836"/>
              <a:gd name="T25" fmla="*/ 2630 h 3524"/>
              <a:gd name="T26" fmla="*/ 1761 w 1836"/>
              <a:gd name="T27" fmla="*/ 2739 h 3524"/>
              <a:gd name="T28" fmla="*/ 1665 w 1836"/>
              <a:gd name="T29" fmla="*/ 2821 h 3524"/>
              <a:gd name="T30" fmla="*/ 1592 w 1836"/>
              <a:gd name="T31" fmla="*/ 2896 h 3524"/>
              <a:gd name="T32" fmla="*/ 1529 w 1836"/>
              <a:gd name="T33" fmla="*/ 3033 h 3524"/>
              <a:gd name="T34" fmla="*/ 1507 w 1836"/>
              <a:gd name="T35" fmla="*/ 3168 h 3524"/>
              <a:gd name="T36" fmla="*/ 1497 w 1836"/>
              <a:gd name="T37" fmla="*/ 3294 h 3524"/>
              <a:gd name="T38" fmla="*/ 1473 w 1836"/>
              <a:gd name="T39" fmla="*/ 3392 h 3524"/>
              <a:gd name="T40" fmla="*/ 1429 w 1836"/>
              <a:gd name="T41" fmla="*/ 3455 h 3524"/>
              <a:gd name="T42" fmla="*/ 1346 w 1836"/>
              <a:gd name="T43" fmla="*/ 3494 h 3524"/>
              <a:gd name="T44" fmla="*/ 1247 w 1836"/>
              <a:gd name="T45" fmla="*/ 3508 h 3524"/>
              <a:gd name="T46" fmla="*/ 918 w 1836"/>
              <a:gd name="T47" fmla="*/ 3524 h 3524"/>
              <a:gd name="T48" fmla="*/ 589 w 1836"/>
              <a:gd name="T49" fmla="*/ 3508 h 3524"/>
              <a:gd name="T50" fmla="*/ 490 w 1836"/>
              <a:gd name="T51" fmla="*/ 3494 h 3524"/>
              <a:gd name="T52" fmla="*/ 407 w 1836"/>
              <a:gd name="T53" fmla="*/ 3455 h 3524"/>
              <a:gd name="T54" fmla="*/ 363 w 1836"/>
              <a:gd name="T55" fmla="*/ 3392 h 3524"/>
              <a:gd name="T56" fmla="*/ 339 w 1836"/>
              <a:gd name="T57" fmla="*/ 3294 h 3524"/>
              <a:gd name="T58" fmla="*/ 329 w 1836"/>
              <a:gd name="T59" fmla="*/ 3168 h 3524"/>
              <a:gd name="T60" fmla="*/ 307 w 1836"/>
              <a:gd name="T61" fmla="*/ 3033 h 3524"/>
              <a:gd name="T62" fmla="*/ 244 w 1836"/>
              <a:gd name="T63" fmla="*/ 2896 h 3524"/>
              <a:gd name="T64" fmla="*/ 171 w 1836"/>
              <a:gd name="T65" fmla="*/ 2821 h 3524"/>
              <a:gd name="T66" fmla="*/ 87 w 1836"/>
              <a:gd name="T67" fmla="*/ 2744 h 3524"/>
              <a:gd name="T68" fmla="*/ 34 w 1836"/>
              <a:gd name="T69" fmla="*/ 2676 h 3524"/>
              <a:gd name="T70" fmla="*/ 6 w 1836"/>
              <a:gd name="T71" fmla="*/ 2589 h 3524"/>
              <a:gd name="T72" fmla="*/ 0 w 1836"/>
              <a:gd name="T73" fmla="*/ 943 h 3524"/>
              <a:gd name="T74" fmla="*/ 30 w 1836"/>
              <a:gd name="T75" fmla="*/ 836 h 3524"/>
              <a:gd name="T76" fmla="*/ 104 w 1836"/>
              <a:gd name="T77" fmla="*/ 750 h 3524"/>
              <a:gd name="T78" fmla="*/ 144 w 1836"/>
              <a:gd name="T79" fmla="*/ 721 h 3524"/>
              <a:gd name="T80" fmla="*/ 240 w 1836"/>
              <a:gd name="T81" fmla="*/ 623 h 3524"/>
              <a:gd name="T82" fmla="*/ 305 w 1836"/>
              <a:gd name="T83" fmla="*/ 487 h 3524"/>
              <a:gd name="T84" fmla="*/ 338 w 1836"/>
              <a:gd name="T85" fmla="*/ 335 h 3524"/>
              <a:gd name="T86" fmla="*/ 347 w 1836"/>
              <a:gd name="T87" fmla="*/ 204 h 3524"/>
              <a:gd name="T88" fmla="*/ 367 w 1836"/>
              <a:gd name="T89" fmla="*/ 103 h 3524"/>
              <a:gd name="T90" fmla="*/ 423 w 1836"/>
              <a:gd name="T91" fmla="*/ 43 h 3524"/>
              <a:gd name="T92" fmla="*/ 517 w 1836"/>
              <a:gd name="T93" fmla="*/ 18 h 3524"/>
              <a:gd name="T94" fmla="*/ 843 w 1836"/>
              <a:gd name="T95" fmla="*/ 0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6" h="3524">
                <a:moveTo>
                  <a:pt x="843" y="0"/>
                </a:moveTo>
                <a:lnTo>
                  <a:pt x="993" y="0"/>
                </a:lnTo>
                <a:lnTo>
                  <a:pt x="1141" y="5"/>
                </a:lnTo>
                <a:lnTo>
                  <a:pt x="1287" y="16"/>
                </a:lnTo>
                <a:lnTo>
                  <a:pt x="1319" y="18"/>
                </a:lnTo>
                <a:lnTo>
                  <a:pt x="1354" y="24"/>
                </a:lnTo>
                <a:lnTo>
                  <a:pt x="1385" y="31"/>
                </a:lnTo>
                <a:lnTo>
                  <a:pt x="1413" y="43"/>
                </a:lnTo>
                <a:lnTo>
                  <a:pt x="1436" y="59"/>
                </a:lnTo>
                <a:lnTo>
                  <a:pt x="1455" y="80"/>
                </a:lnTo>
                <a:lnTo>
                  <a:pt x="1469" y="103"/>
                </a:lnTo>
                <a:lnTo>
                  <a:pt x="1480" y="132"/>
                </a:lnTo>
                <a:lnTo>
                  <a:pt x="1486" y="166"/>
                </a:lnTo>
                <a:lnTo>
                  <a:pt x="1489" y="204"/>
                </a:lnTo>
                <a:lnTo>
                  <a:pt x="1489" y="221"/>
                </a:lnTo>
                <a:lnTo>
                  <a:pt x="1493" y="284"/>
                </a:lnTo>
                <a:lnTo>
                  <a:pt x="1498" y="334"/>
                </a:lnTo>
                <a:lnTo>
                  <a:pt x="1504" y="384"/>
                </a:lnTo>
                <a:lnTo>
                  <a:pt x="1515" y="432"/>
                </a:lnTo>
                <a:lnTo>
                  <a:pt x="1528" y="480"/>
                </a:lnTo>
                <a:lnTo>
                  <a:pt x="1545" y="528"/>
                </a:lnTo>
                <a:lnTo>
                  <a:pt x="1565" y="572"/>
                </a:lnTo>
                <a:lnTo>
                  <a:pt x="1590" y="614"/>
                </a:lnTo>
                <a:lnTo>
                  <a:pt x="1618" y="653"/>
                </a:lnTo>
                <a:lnTo>
                  <a:pt x="1652" y="689"/>
                </a:lnTo>
                <a:lnTo>
                  <a:pt x="1692" y="721"/>
                </a:lnTo>
                <a:lnTo>
                  <a:pt x="1697" y="725"/>
                </a:lnTo>
                <a:lnTo>
                  <a:pt x="1703" y="729"/>
                </a:lnTo>
                <a:lnTo>
                  <a:pt x="1732" y="750"/>
                </a:lnTo>
                <a:lnTo>
                  <a:pt x="1760" y="776"/>
                </a:lnTo>
                <a:lnTo>
                  <a:pt x="1785" y="805"/>
                </a:lnTo>
                <a:lnTo>
                  <a:pt x="1806" y="836"/>
                </a:lnTo>
                <a:lnTo>
                  <a:pt x="1821" y="871"/>
                </a:lnTo>
                <a:lnTo>
                  <a:pt x="1832" y="906"/>
                </a:lnTo>
                <a:lnTo>
                  <a:pt x="1836" y="943"/>
                </a:lnTo>
                <a:lnTo>
                  <a:pt x="1836" y="2546"/>
                </a:lnTo>
                <a:lnTo>
                  <a:pt x="1834" y="2568"/>
                </a:lnTo>
                <a:lnTo>
                  <a:pt x="1830" y="2589"/>
                </a:lnTo>
                <a:lnTo>
                  <a:pt x="1821" y="2630"/>
                </a:lnTo>
                <a:lnTo>
                  <a:pt x="1806" y="2669"/>
                </a:lnTo>
                <a:lnTo>
                  <a:pt x="1786" y="2705"/>
                </a:lnTo>
                <a:lnTo>
                  <a:pt x="1761" y="2739"/>
                </a:lnTo>
                <a:lnTo>
                  <a:pt x="1731" y="2769"/>
                </a:lnTo>
                <a:lnTo>
                  <a:pt x="1700" y="2796"/>
                </a:lnTo>
                <a:lnTo>
                  <a:pt x="1665" y="2821"/>
                </a:lnTo>
                <a:lnTo>
                  <a:pt x="1646" y="2835"/>
                </a:lnTo>
                <a:lnTo>
                  <a:pt x="1628" y="2850"/>
                </a:lnTo>
                <a:lnTo>
                  <a:pt x="1592" y="2896"/>
                </a:lnTo>
                <a:lnTo>
                  <a:pt x="1566" y="2941"/>
                </a:lnTo>
                <a:lnTo>
                  <a:pt x="1545" y="2987"/>
                </a:lnTo>
                <a:lnTo>
                  <a:pt x="1529" y="3033"/>
                </a:lnTo>
                <a:lnTo>
                  <a:pt x="1519" y="3079"/>
                </a:lnTo>
                <a:lnTo>
                  <a:pt x="1511" y="3125"/>
                </a:lnTo>
                <a:lnTo>
                  <a:pt x="1507" y="3168"/>
                </a:lnTo>
                <a:lnTo>
                  <a:pt x="1503" y="3211"/>
                </a:lnTo>
                <a:lnTo>
                  <a:pt x="1501" y="3253"/>
                </a:lnTo>
                <a:lnTo>
                  <a:pt x="1497" y="3294"/>
                </a:lnTo>
                <a:lnTo>
                  <a:pt x="1491" y="3332"/>
                </a:lnTo>
                <a:lnTo>
                  <a:pt x="1482" y="3367"/>
                </a:lnTo>
                <a:lnTo>
                  <a:pt x="1473" y="3392"/>
                </a:lnTo>
                <a:lnTo>
                  <a:pt x="1463" y="3415"/>
                </a:lnTo>
                <a:lnTo>
                  <a:pt x="1447" y="3436"/>
                </a:lnTo>
                <a:lnTo>
                  <a:pt x="1429" y="3455"/>
                </a:lnTo>
                <a:lnTo>
                  <a:pt x="1406" y="3470"/>
                </a:lnTo>
                <a:lnTo>
                  <a:pt x="1379" y="3483"/>
                </a:lnTo>
                <a:lnTo>
                  <a:pt x="1346" y="3494"/>
                </a:lnTo>
                <a:lnTo>
                  <a:pt x="1307" y="3500"/>
                </a:lnTo>
                <a:lnTo>
                  <a:pt x="1285" y="3503"/>
                </a:lnTo>
                <a:lnTo>
                  <a:pt x="1247" y="3508"/>
                </a:lnTo>
                <a:lnTo>
                  <a:pt x="1139" y="3517"/>
                </a:lnTo>
                <a:lnTo>
                  <a:pt x="1029" y="3523"/>
                </a:lnTo>
                <a:lnTo>
                  <a:pt x="918" y="3524"/>
                </a:lnTo>
                <a:lnTo>
                  <a:pt x="807" y="3523"/>
                </a:lnTo>
                <a:lnTo>
                  <a:pt x="697" y="3517"/>
                </a:lnTo>
                <a:lnTo>
                  <a:pt x="589" y="3508"/>
                </a:lnTo>
                <a:lnTo>
                  <a:pt x="551" y="3503"/>
                </a:lnTo>
                <a:lnTo>
                  <a:pt x="529" y="3500"/>
                </a:lnTo>
                <a:lnTo>
                  <a:pt x="490" y="3494"/>
                </a:lnTo>
                <a:lnTo>
                  <a:pt x="457" y="3483"/>
                </a:lnTo>
                <a:lnTo>
                  <a:pt x="430" y="3470"/>
                </a:lnTo>
                <a:lnTo>
                  <a:pt x="407" y="3455"/>
                </a:lnTo>
                <a:lnTo>
                  <a:pt x="389" y="3436"/>
                </a:lnTo>
                <a:lnTo>
                  <a:pt x="373" y="3415"/>
                </a:lnTo>
                <a:lnTo>
                  <a:pt x="363" y="3392"/>
                </a:lnTo>
                <a:lnTo>
                  <a:pt x="354" y="3367"/>
                </a:lnTo>
                <a:lnTo>
                  <a:pt x="345" y="3332"/>
                </a:lnTo>
                <a:lnTo>
                  <a:pt x="339" y="3294"/>
                </a:lnTo>
                <a:lnTo>
                  <a:pt x="335" y="3253"/>
                </a:lnTo>
                <a:lnTo>
                  <a:pt x="333" y="3211"/>
                </a:lnTo>
                <a:lnTo>
                  <a:pt x="329" y="3168"/>
                </a:lnTo>
                <a:lnTo>
                  <a:pt x="325" y="3125"/>
                </a:lnTo>
                <a:lnTo>
                  <a:pt x="317" y="3079"/>
                </a:lnTo>
                <a:lnTo>
                  <a:pt x="307" y="3033"/>
                </a:lnTo>
                <a:lnTo>
                  <a:pt x="291" y="2987"/>
                </a:lnTo>
                <a:lnTo>
                  <a:pt x="270" y="2941"/>
                </a:lnTo>
                <a:lnTo>
                  <a:pt x="244" y="2896"/>
                </a:lnTo>
                <a:lnTo>
                  <a:pt x="208" y="2850"/>
                </a:lnTo>
                <a:lnTo>
                  <a:pt x="190" y="2835"/>
                </a:lnTo>
                <a:lnTo>
                  <a:pt x="171" y="2821"/>
                </a:lnTo>
                <a:lnTo>
                  <a:pt x="142" y="2800"/>
                </a:lnTo>
                <a:lnTo>
                  <a:pt x="113" y="2774"/>
                </a:lnTo>
                <a:lnTo>
                  <a:pt x="87" y="2744"/>
                </a:lnTo>
                <a:lnTo>
                  <a:pt x="66" y="2724"/>
                </a:lnTo>
                <a:lnTo>
                  <a:pt x="47" y="2701"/>
                </a:lnTo>
                <a:lnTo>
                  <a:pt x="34" y="2676"/>
                </a:lnTo>
                <a:lnTo>
                  <a:pt x="23" y="2648"/>
                </a:lnTo>
                <a:lnTo>
                  <a:pt x="13" y="2619"/>
                </a:lnTo>
                <a:lnTo>
                  <a:pt x="6" y="2589"/>
                </a:lnTo>
                <a:lnTo>
                  <a:pt x="2" y="2568"/>
                </a:lnTo>
                <a:lnTo>
                  <a:pt x="0" y="2546"/>
                </a:lnTo>
                <a:lnTo>
                  <a:pt x="0" y="943"/>
                </a:lnTo>
                <a:lnTo>
                  <a:pt x="4" y="906"/>
                </a:lnTo>
                <a:lnTo>
                  <a:pt x="15" y="871"/>
                </a:lnTo>
                <a:lnTo>
                  <a:pt x="30" y="836"/>
                </a:lnTo>
                <a:lnTo>
                  <a:pt x="51" y="805"/>
                </a:lnTo>
                <a:lnTo>
                  <a:pt x="76" y="776"/>
                </a:lnTo>
                <a:lnTo>
                  <a:pt x="104" y="750"/>
                </a:lnTo>
                <a:lnTo>
                  <a:pt x="133" y="729"/>
                </a:lnTo>
                <a:lnTo>
                  <a:pt x="139" y="725"/>
                </a:lnTo>
                <a:lnTo>
                  <a:pt x="144" y="721"/>
                </a:lnTo>
                <a:lnTo>
                  <a:pt x="180" y="692"/>
                </a:lnTo>
                <a:lnTo>
                  <a:pt x="210" y="662"/>
                </a:lnTo>
                <a:lnTo>
                  <a:pt x="240" y="623"/>
                </a:lnTo>
                <a:lnTo>
                  <a:pt x="266" y="581"/>
                </a:lnTo>
                <a:lnTo>
                  <a:pt x="288" y="535"/>
                </a:lnTo>
                <a:lnTo>
                  <a:pt x="305" y="487"/>
                </a:lnTo>
                <a:lnTo>
                  <a:pt x="320" y="437"/>
                </a:lnTo>
                <a:lnTo>
                  <a:pt x="330" y="386"/>
                </a:lnTo>
                <a:lnTo>
                  <a:pt x="338" y="335"/>
                </a:lnTo>
                <a:lnTo>
                  <a:pt x="343" y="284"/>
                </a:lnTo>
                <a:lnTo>
                  <a:pt x="347" y="221"/>
                </a:lnTo>
                <a:lnTo>
                  <a:pt x="347" y="204"/>
                </a:lnTo>
                <a:lnTo>
                  <a:pt x="350" y="166"/>
                </a:lnTo>
                <a:lnTo>
                  <a:pt x="356" y="132"/>
                </a:lnTo>
                <a:lnTo>
                  <a:pt x="367" y="103"/>
                </a:lnTo>
                <a:lnTo>
                  <a:pt x="381" y="80"/>
                </a:lnTo>
                <a:lnTo>
                  <a:pt x="400" y="59"/>
                </a:lnTo>
                <a:lnTo>
                  <a:pt x="423" y="43"/>
                </a:lnTo>
                <a:lnTo>
                  <a:pt x="451" y="31"/>
                </a:lnTo>
                <a:lnTo>
                  <a:pt x="482" y="24"/>
                </a:lnTo>
                <a:lnTo>
                  <a:pt x="517" y="18"/>
                </a:lnTo>
                <a:lnTo>
                  <a:pt x="549" y="16"/>
                </a:lnTo>
                <a:lnTo>
                  <a:pt x="695" y="5"/>
                </a:lnTo>
                <a:lnTo>
                  <a:pt x="843" y="0"/>
                </a:lnTo>
                <a:close/>
              </a:path>
            </a:pathLst>
          </a:custGeom>
          <a:pattFill prst="wdUpDiag">
            <a:fgClr>
              <a:srgbClr val="C8DB46"/>
            </a:fgClr>
            <a:bgClr>
              <a:srgbClr val="D0E546"/>
            </a:bgClr>
          </a:patt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2"/>
          <p:cNvSpPr>
            <a:spLocks/>
          </p:cNvSpPr>
          <p:nvPr userDrawn="1"/>
        </p:nvSpPr>
        <p:spPr bwMode="auto">
          <a:xfrm>
            <a:off x="1997569" y="2277247"/>
            <a:ext cx="2645155" cy="3149406"/>
          </a:xfrm>
          <a:custGeom>
            <a:avLst/>
            <a:gdLst>
              <a:gd name="T0" fmla="*/ 1498 w 1836"/>
              <a:gd name="T1" fmla="*/ 0 h 2186"/>
              <a:gd name="T2" fmla="*/ 1563 w 1836"/>
              <a:gd name="T3" fmla="*/ 1 h 2186"/>
              <a:gd name="T4" fmla="*/ 1614 w 1836"/>
              <a:gd name="T5" fmla="*/ 10 h 2186"/>
              <a:gd name="T6" fmla="*/ 1664 w 1836"/>
              <a:gd name="T7" fmla="*/ 34 h 2186"/>
              <a:gd name="T8" fmla="*/ 1697 w 1836"/>
              <a:gd name="T9" fmla="*/ 56 h 2186"/>
              <a:gd name="T10" fmla="*/ 1732 w 1836"/>
              <a:gd name="T11" fmla="*/ 81 h 2186"/>
              <a:gd name="T12" fmla="*/ 1785 w 1836"/>
              <a:gd name="T13" fmla="*/ 136 h 2186"/>
              <a:gd name="T14" fmla="*/ 1821 w 1836"/>
              <a:gd name="T15" fmla="*/ 202 h 2186"/>
              <a:gd name="T16" fmla="*/ 1836 w 1836"/>
              <a:gd name="T17" fmla="*/ 274 h 2186"/>
              <a:gd name="T18" fmla="*/ 1834 w 1836"/>
              <a:gd name="T19" fmla="*/ 1899 h 2186"/>
              <a:gd name="T20" fmla="*/ 1821 w 1836"/>
              <a:gd name="T21" fmla="*/ 1961 h 2186"/>
              <a:gd name="T22" fmla="*/ 1786 w 1836"/>
              <a:gd name="T23" fmla="*/ 2036 h 2186"/>
              <a:gd name="T24" fmla="*/ 1731 w 1836"/>
              <a:gd name="T25" fmla="*/ 2100 h 2186"/>
              <a:gd name="T26" fmla="*/ 1665 w 1836"/>
              <a:gd name="T27" fmla="*/ 2152 h 2186"/>
              <a:gd name="T28" fmla="*/ 1604 w 1836"/>
              <a:gd name="T29" fmla="*/ 2178 h 2186"/>
              <a:gd name="T30" fmla="*/ 1537 w 1836"/>
              <a:gd name="T31" fmla="*/ 2186 h 2186"/>
              <a:gd name="T32" fmla="*/ 338 w 1836"/>
              <a:gd name="T33" fmla="*/ 2186 h 2186"/>
              <a:gd name="T34" fmla="*/ 231 w 1836"/>
              <a:gd name="T35" fmla="*/ 2176 h 2186"/>
              <a:gd name="T36" fmla="*/ 177 w 1836"/>
              <a:gd name="T37" fmla="*/ 2157 h 2186"/>
              <a:gd name="T38" fmla="*/ 136 w 1836"/>
              <a:gd name="T39" fmla="*/ 2127 h 2186"/>
              <a:gd name="T40" fmla="*/ 75 w 1836"/>
              <a:gd name="T41" fmla="*/ 2070 h 2186"/>
              <a:gd name="T42" fmla="*/ 30 w 1836"/>
              <a:gd name="T43" fmla="*/ 2000 h 2186"/>
              <a:gd name="T44" fmla="*/ 6 w 1836"/>
              <a:gd name="T45" fmla="*/ 1920 h 2186"/>
              <a:gd name="T46" fmla="*/ 0 w 1836"/>
              <a:gd name="T47" fmla="*/ 1877 h 2186"/>
              <a:gd name="T48" fmla="*/ 4 w 1836"/>
              <a:gd name="T49" fmla="*/ 237 h 2186"/>
              <a:gd name="T50" fmla="*/ 30 w 1836"/>
              <a:gd name="T51" fmla="*/ 167 h 2186"/>
              <a:gd name="T52" fmla="*/ 76 w 1836"/>
              <a:gd name="T53" fmla="*/ 107 h 2186"/>
              <a:gd name="T54" fmla="*/ 133 w 1836"/>
              <a:gd name="T55" fmla="*/ 60 h 2186"/>
              <a:gd name="T56" fmla="*/ 144 w 1836"/>
              <a:gd name="T57" fmla="*/ 52 h 2186"/>
              <a:gd name="T58" fmla="*/ 207 w 1836"/>
              <a:gd name="T59" fmla="*/ 17 h 2186"/>
              <a:gd name="T60" fmla="*/ 271 w 1836"/>
              <a:gd name="T61" fmla="*/ 3 h 2186"/>
              <a:gd name="T62" fmla="*/ 345 w 1836"/>
              <a:gd name="T63" fmla="*/ 0 h 2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6" h="2186">
                <a:moveTo>
                  <a:pt x="345" y="0"/>
                </a:moveTo>
                <a:lnTo>
                  <a:pt x="1498" y="0"/>
                </a:lnTo>
                <a:lnTo>
                  <a:pt x="1533" y="0"/>
                </a:lnTo>
                <a:lnTo>
                  <a:pt x="1563" y="1"/>
                </a:lnTo>
                <a:lnTo>
                  <a:pt x="1590" y="5"/>
                </a:lnTo>
                <a:lnTo>
                  <a:pt x="1614" y="10"/>
                </a:lnTo>
                <a:lnTo>
                  <a:pt x="1639" y="21"/>
                </a:lnTo>
                <a:lnTo>
                  <a:pt x="1664" y="34"/>
                </a:lnTo>
                <a:lnTo>
                  <a:pt x="1692" y="52"/>
                </a:lnTo>
                <a:lnTo>
                  <a:pt x="1697" y="56"/>
                </a:lnTo>
                <a:lnTo>
                  <a:pt x="1703" y="60"/>
                </a:lnTo>
                <a:lnTo>
                  <a:pt x="1732" y="81"/>
                </a:lnTo>
                <a:lnTo>
                  <a:pt x="1760" y="107"/>
                </a:lnTo>
                <a:lnTo>
                  <a:pt x="1785" y="136"/>
                </a:lnTo>
                <a:lnTo>
                  <a:pt x="1806" y="167"/>
                </a:lnTo>
                <a:lnTo>
                  <a:pt x="1821" y="202"/>
                </a:lnTo>
                <a:lnTo>
                  <a:pt x="1832" y="237"/>
                </a:lnTo>
                <a:lnTo>
                  <a:pt x="1836" y="274"/>
                </a:lnTo>
                <a:lnTo>
                  <a:pt x="1836" y="1877"/>
                </a:lnTo>
                <a:lnTo>
                  <a:pt x="1834" y="1899"/>
                </a:lnTo>
                <a:lnTo>
                  <a:pt x="1830" y="1920"/>
                </a:lnTo>
                <a:lnTo>
                  <a:pt x="1821" y="1961"/>
                </a:lnTo>
                <a:lnTo>
                  <a:pt x="1806" y="2000"/>
                </a:lnTo>
                <a:lnTo>
                  <a:pt x="1786" y="2036"/>
                </a:lnTo>
                <a:lnTo>
                  <a:pt x="1761" y="2070"/>
                </a:lnTo>
                <a:lnTo>
                  <a:pt x="1731" y="2100"/>
                </a:lnTo>
                <a:lnTo>
                  <a:pt x="1700" y="2127"/>
                </a:lnTo>
                <a:lnTo>
                  <a:pt x="1665" y="2152"/>
                </a:lnTo>
                <a:lnTo>
                  <a:pt x="1635" y="2168"/>
                </a:lnTo>
                <a:lnTo>
                  <a:pt x="1604" y="2178"/>
                </a:lnTo>
                <a:lnTo>
                  <a:pt x="1571" y="2183"/>
                </a:lnTo>
                <a:lnTo>
                  <a:pt x="1537" y="2186"/>
                </a:lnTo>
                <a:lnTo>
                  <a:pt x="1502" y="2186"/>
                </a:lnTo>
                <a:lnTo>
                  <a:pt x="338" y="2186"/>
                </a:lnTo>
                <a:lnTo>
                  <a:pt x="282" y="2183"/>
                </a:lnTo>
                <a:lnTo>
                  <a:pt x="231" y="2176"/>
                </a:lnTo>
                <a:lnTo>
                  <a:pt x="185" y="2163"/>
                </a:lnTo>
                <a:lnTo>
                  <a:pt x="177" y="2157"/>
                </a:lnTo>
                <a:lnTo>
                  <a:pt x="171" y="2152"/>
                </a:lnTo>
                <a:lnTo>
                  <a:pt x="136" y="2127"/>
                </a:lnTo>
                <a:lnTo>
                  <a:pt x="105" y="2100"/>
                </a:lnTo>
                <a:lnTo>
                  <a:pt x="75" y="2070"/>
                </a:lnTo>
                <a:lnTo>
                  <a:pt x="50" y="2036"/>
                </a:lnTo>
                <a:lnTo>
                  <a:pt x="30" y="2000"/>
                </a:lnTo>
                <a:lnTo>
                  <a:pt x="15" y="1961"/>
                </a:lnTo>
                <a:lnTo>
                  <a:pt x="6" y="1920"/>
                </a:lnTo>
                <a:lnTo>
                  <a:pt x="2" y="1899"/>
                </a:lnTo>
                <a:lnTo>
                  <a:pt x="0" y="1877"/>
                </a:lnTo>
                <a:lnTo>
                  <a:pt x="0" y="274"/>
                </a:lnTo>
                <a:lnTo>
                  <a:pt x="4" y="237"/>
                </a:lnTo>
                <a:lnTo>
                  <a:pt x="15" y="202"/>
                </a:lnTo>
                <a:lnTo>
                  <a:pt x="30" y="167"/>
                </a:lnTo>
                <a:lnTo>
                  <a:pt x="51" y="136"/>
                </a:lnTo>
                <a:lnTo>
                  <a:pt x="76" y="107"/>
                </a:lnTo>
                <a:lnTo>
                  <a:pt x="104" y="81"/>
                </a:lnTo>
                <a:lnTo>
                  <a:pt x="133" y="60"/>
                </a:lnTo>
                <a:lnTo>
                  <a:pt x="139" y="56"/>
                </a:lnTo>
                <a:lnTo>
                  <a:pt x="144" y="52"/>
                </a:lnTo>
                <a:lnTo>
                  <a:pt x="176" y="31"/>
                </a:lnTo>
                <a:lnTo>
                  <a:pt x="207" y="17"/>
                </a:lnTo>
                <a:lnTo>
                  <a:pt x="239" y="8"/>
                </a:lnTo>
                <a:lnTo>
                  <a:pt x="271" y="3"/>
                </a:lnTo>
                <a:lnTo>
                  <a:pt x="307" y="0"/>
                </a:lnTo>
                <a:lnTo>
                  <a:pt x="345"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3"/>
          <p:cNvSpPr>
            <a:spLocks/>
          </p:cNvSpPr>
          <p:nvPr userDrawn="1"/>
        </p:nvSpPr>
        <p:spPr bwMode="auto">
          <a:xfrm>
            <a:off x="2068165" y="2344960"/>
            <a:ext cx="2503965" cy="3013978"/>
          </a:xfrm>
          <a:custGeom>
            <a:avLst/>
            <a:gdLst>
              <a:gd name="T0" fmla="*/ 1449 w 1738"/>
              <a:gd name="T1" fmla="*/ 0 h 2092"/>
              <a:gd name="T2" fmla="*/ 1504 w 1738"/>
              <a:gd name="T3" fmla="*/ 1 h 2092"/>
              <a:gd name="T4" fmla="*/ 1548 w 1738"/>
              <a:gd name="T5" fmla="*/ 9 h 2092"/>
              <a:gd name="T6" fmla="*/ 1592 w 1738"/>
              <a:gd name="T7" fmla="*/ 29 h 2092"/>
              <a:gd name="T8" fmla="*/ 1619 w 1738"/>
              <a:gd name="T9" fmla="*/ 47 h 2092"/>
              <a:gd name="T10" fmla="*/ 1622 w 1738"/>
              <a:gd name="T11" fmla="*/ 48 h 2092"/>
              <a:gd name="T12" fmla="*/ 1656 w 1738"/>
              <a:gd name="T13" fmla="*/ 73 h 2092"/>
              <a:gd name="T14" fmla="*/ 1704 w 1738"/>
              <a:gd name="T15" fmla="*/ 128 h 2092"/>
              <a:gd name="T16" fmla="*/ 1734 w 1738"/>
              <a:gd name="T17" fmla="*/ 192 h 2092"/>
              <a:gd name="T18" fmla="*/ 1738 w 1738"/>
              <a:gd name="T19" fmla="*/ 1830 h 2092"/>
              <a:gd name="T20" fmla="*/ 1734 w 1738"/>
              <a:gd name="T21" fmla="*/ 1864 h 2092"/>
              <a:gd name="T22" fmla="*/ 1726 w 1738"/>
              <a:gd name="T23" fmla="*/ 1902 h 2092"/>
              <a:gd name="T24" fmla="*/ 1694 w 1738"/>
              <a:gd name="T25" fmla="*/ 1966 h 2092"/>
              <a:gd name="T26" fmla="*/ 1647 w 1738"/>
              <a:gd name="T27" fmla="*/ 2020 h 2092"/>
              <a:gd name="T28" fmla="*/ 1590 w 1738"/>
              <a:gd name="T29" fmla="*/ 2064 h 2092"/>
              <a:gd name="T30" fmla="*/ 1538 w 1738"/>
              <a:gd name="T31" fmla="*/ 2085 h 2092"/>
              <a:gd name="T32" fmla="*/ 1482 w 1738"/>
              <a:gd name="T33" fmla="*/ 2091 h 2092"/>
              <a:gd name="T34" fmla="*/ 289 w 1738"/>
              <a:gd name="T35" fmla="*/ 2092 h 2092"/>
              <a:gd name="T36" fmla="*/ 201 w 1738"/>
              <a:gd name="T37" fmla="*/ 2083 h 2092"/>
              <a:gd name="T38" fmla="*/ 148 w 1738"/>
              <a:gd name="T39" fmla="*/ 2064 h 2092"/>
              <a:gd name="T40" fmla="*/ 91 w 1738"/>
              <a:gd name="T41" fmla="*/ 2020 h 2092"/>
              <a:gd name="T42" fmla="*/ 44 w 1738"/>
              <a:gd name="T43" fmla="*/ 1965 h 2092"/>
              <a:gd name="T44" fmla="*/ 12 w 1738"/>
              <a:gd name="T45" fmla="*/ 1901 h 2092"/>
              <a:gd name="T46" fmla="*/ 4 w 1738"/>
              <a:gd name="T47" fmla="*/ 1864 h 2092"/>
              <a:gd name="T48" fmla="*/ 0 w 1738"/>
              <a:gd name="T49" fmla="*/ 1830 h 2092"/>
              <a:gd name="T50" fmla="*/ 4 w 1738"/>
              <a:gd name="T51" fmla="*/ 192 h 2092"/>
              <a:gd name="T52" fmla="*/ 34 w 1738"/>
              <a:gd name="T53" fmla="*/ 128 h 2092"/>
              <a:gd name="T54" fmla="*/ 82 w 1738"/>
              <a:gd name="T55" fmla="*/ 73 h 2092"/>
              <a:gd name="T56" fmla="*/ 116 w 1738"/>
              <a:gd name="T57" fmla="*/ 48 h 2092"/>
              <a:gd name="T58" fmla="*/ 119 w 1738"/>
              <a:gd name="T59" fmla="*/ 47 h 2092"/>
              <a:gd name="T60" fmla="*/ 150 w 1738"/>
              <a:gd name="T61" fmla="*/ 26 h 2092"/>
              <a:gd name="T62" fmla="*/ 204 w 1738"/>
              <a:gd name="T63" fmla="*/ 7 h 2092"/>
              <a:gd name="T64" fmla="*/ 263 w 1738"/>
              <a:gd name="T65" fmla="*/ 1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38" h="2092">
                <a:moveTo>
                  <a:pt x="296" y="0"/>
                </a:moveTo>
                <a:lnTo>
                  <a:pt x="1449" y="0"/>
                </a:lnTo>
                <a:lnTo>
                  <a:pt x="1479" y="1"/>
                </a:lnTo>
                <a:lnTo>
                  <a:pt x="1504" y="1"/>
                </a:lnTo>
                <a:lnTo>
                  <a:pt x="1527" y="4"/>
                </a:lnTo>
                <a:lnTo>
                  <a:pt x="1548" y="9"/>
                </a:lnTo>
                <a:lnTo>
                  <a:pt x="1569" y="17"/>
                </a:lnTo>
                <a:lnTo>
                  <a:pt x="1592" y="29"/>
                </a:lnTo>
                <a:lnTo>
                  <a:pt x="1615" y="45"/>
                </a:lnTo>
                <a:lnTo>
                  <a:pt x="1619" y="47"/>
                </a:lnTo>
                <a:lnTo>
                  <a:pt x="1620" y="48"/>
                </a:lnTo>
                <a:lnTo>
                  <a:pt x="1622" y="48"/>
                </a:lnTo>
                <a:lnTo>
                  <a:pt x="1628" y="54"/>
                </a:lnTo>
                <a:lnTo>
                  <a:pt x="1656" y="73"/>
                </a:lnTo>
                <a:lnTo>
                  <a:pt x="1682" y="98"/>
                </a:lnTo>
                <a:lnTo>
                  <a:pt x="1704" y="128"/>
                </a:lnTo>
                <a:lnTo>
                  <a:pt x="1723" y="160"/>
                </a:lnTo>
                <a:lnTo>
                  <a:pt x="1734" y="192"/>
                </a:lnTo>
                <a:lnTo>
                  <a:pt x="1738" y="227"/>
                </a:lnTo>
                <a:lnTo>
                  <a:pt x="1738" y="1830"/>
                </a:lnTo>
                <a:lnTo>
                  <a:pt x="1734" y="1863"/>
                </a:lnTo>
                <a:lnTo>
                  <a:pt x="1734" y="1864"/>
                </a:lnTo>
                <a:lnTo>
                  <a:pt x="1734" y="1867"/>
                </a:lnTo>
                <a:lnTo>
                  <a:pt x="1726" y="1902"/>
                </a:lnTo>
                <a:lnTo>
                  <a:pt x="1712" y="1935"/>
                </a:lnTo>
                <a:lnTo>
                  <a:pt x="1694" y="1966"/>
                </a:lnTo>
                <a:lnTo>
                  <a:pt x="1671" y="1994"/>
                </a:lnTo>
                <a:lnTo>
                  <a:pt x="1647" y="2020"/>
                </a:lnTo>
                <a:lnTo>
                  <a:pt x="1619" y="2044"/>
                </a:lnTo>
                <a:lnTo>
                  <a:pt x="1590" y="2064"/>
                </a:lnTo>
                <a:lnTo>
                  <a:pt x="1565" y="2078"/>
                </a:lnTo>
                <a:lnTo>
                  <a:pt x="1538" y="2085"/>
                </a:lnTo>
                <a:lnTo>
                  <a:pt x="1510" y="2089"/>
                </a:lnTo>
                <a:lnTo>
                  <a:pt x="1482" y="2091"/>
                </a:lnTo>
                <a:lnTo>
                  <a:pt x="1453" y="2092"/>
                </a:lnTo>
                <a:lnTo>
                  <a:pt x="289" y="2092"/>
                </a:lnTo>
                <a:lnTo>
                  <a:pt x="245" y="2089"/>
                </a:lnTo>
                <a:lnTo>
                  <a:pt x="201" y="2083"/>
                </a:lnTo>
                <a:lnTo>
                  <a:pt x="158" y="2072"/>
                </a:lnTo>
                <a:lnTo>
                  <a:pt x="148" y="2064"/>
                </a:lnTo>
                <a:lnTo>
                  <a:pt x="119" y="2044"/>
                </a:lnTo>
                <a:lnTo>
                  <a:pt x="91" y="2020"/>
                </a:lnTo>
                <a:lnTo>
                  <a:pt x="67" y="1994"/>
                </a:lnTo>
                <a:lnTo>
                  <a:pt x="44" y="1965"/>
                </a:lnTo>
                <a:lnTo>
                  <a:pt x="26" y="1934"/>
                </a:lnTo>
                <a:lnTo>
                  <a:pt x="12" y="1901"/>
                </a:lnTo>
                <a:lnTo>
                  <a:pt x="4" y="1867"/>
                </a:lnTo>
                <a:lnTo>
                  <a:pt x="4" y="1864"/>
                </a:lnTo>
                <a:lnTo>
                  <a:pt x="4" y="1863"/>
                </a:lnTo>
                <a:lnTo>
                  <a:pt x="0" y="1830"/>
                </a:lnTo>
                <a:lnTo>
                  <a:pt x="0" y="227"/>
                </a:lnTo>
                <a:lnTo>
                  <a:pt x="4" y="192"/>
                </a:lnTo>
                <a:lnTo>
                  <a:pt x="15" y="160"/>
                </a:lnTo>
                <a:lnTo>
                  <a:pt x="34" y="128"/>
                </a:lnTo>
                <a:lnTo>
                  <a:pt x="56" y="98"/>
                </a:lnTo>
                <a:lnTo>
                  <a:pt x="82" y="73"/>
                </a:lnTo>
                <a:lnTo>
                  <a:pt x="110" y="54"/>
                </a:lnTo>
                <a:lnTo>
                  <a:pt x="116" y="48"/>
                </a:lnTo>
                <a:lnTo>
                  <a:pt x="118" y="48"/>
                </a:lnTo>
                <a:lnTo>
                  <a:pt x="119" y="47"/>
                </a:lnTo>
                <a:lnTo>
                  <a:pt x="123" y="45"/>
                </a:lnTo>
                <a:lnTo>
                  <a:pt x="150" y="26"/>
                </a:lnTo>
                <a:lnTo>
                  <a:pt x="178" y="14"/>
                </a:lnTo>
                <a:lnTo>
                  <a:pt x="204" y="7"/>
                </a:lnTo>
                <a:lnTo>
                  <a:pt x="233" y="3"/>
                </a:lnTo>
                <a:lnTo>
                  <a:pt x="263" y="1"/>
                </a:lnTo>
                <a:lnTo>
                  <a:pt x="29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Picture Placeholder 4"/>
          <p:cNvSpPr>
            <a:spLocks noGrp="1"/>
          </p:cNvSpPr>
          <p:nvPr>
            <p:ph type="pic" sz="quarter" idx="22"/>
          </p:nvPr>
        </p:nvSpPr>
        <p:spPr>
          <a:xfrm>
            <a:off x="2144522" y="2424200"/>
            <a:ext cx="2350008" cy="2852928"/>
          </a:xfrm>
          <a:prstGeom prst="roundRect">
            <a:avLst>
              <a:gd name="adj" fmla="val 12344"/>
            </a:avLst>
          </a:prstGeom>
          <a:solidFill>
            <a:schemeClr val="tx1"/>
          </a:solidFill>
        </p:spPr>
      </p:sp>
      <p:grpSp>
        <p:nvGrpSpPr>
          <p:cNvPr id="63" name="Group 62"/>
          <p:cNvGrpSpPr/>
          <p:nvPr userDrawn="1"/>
        </p:nvGrpSpPr>
        <p:grpSpPr>
          <a:xfrm>
            <a:off x="0" y="6766560"/>
            <a:ext cx="12192000" cy="91440"/>
            <a:chOff x="0" y="4480421"/>
            <a:chExt cx="12192000" cy="91440"/>
          </a:xfrm>
        </p:grpSpPr>
        <p:sp>
          <p:nvSpPr>
            <p:cNvPr id="64" name="Rectangle 6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018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Pad white">
    <p:bg>
      <p:bgPr>
        <a:solidFill>
          <a:schemeClr val="bg2"/>
        </a:solidFill>
        <a:effectLst/>
      </p:bgPr>
    </p:bg>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40000"/>
              <a:lumOff val="6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rgbClr val="E4E4E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8"/>
            <p:cNvSpPr/>
            <p:nvPr/>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806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g ipad black">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chemeClr val="tx2"/>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46474B"/>
              </a:gs>
              <a:gs pos="0">
                <a:srgbClr val="000000"/>
              </a:gs>
              <a:gs pos="38000">
                <a:srgbClr val="292A2E"/>
              </a:gs>
            </a:gsLst>
            <a:lin ang="18000000" scaled="0"/>
          </a:gra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219932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ig ipad white">
    <p:bg>
      <p:bgPr>
        <a:solidFill>
          <a:schemeClr val="bg2"/>
        </a:solidFill>
        <a:effectLst/>
      </p:bgPr>
    </p:bg>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rgbClr val="E4E4E4"/>
          </a:soli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99324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Header high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342900" y="420688"/>
            <a:ext cx="4572000" cy="2852737"/>
          </a:xfrm>
          <a:solidFill>
            <a:schemeClr val="bg1">
              <a:alpha val="30000"/>
            </a:schemeClr>
          </a:solidFill>
        </p:spPr>
        <p:txBody>
          <a:bodyPr lIns="274320" tIns="91440" rIns="274320" bIns="182880" anchor="ctr"/>
          <a:lstStyle>
            <a:lvl1pPr algn="ctr">
              <a:defRPr sz="6000" b="1">
                <a:solidFill>
                  <a:srgbClr val="324D5E"/>
                </a:solidFill>
                <a:latin typeface="+mn-lt"/>
              </a:defRPr>
            </a:lvl1pPr>
          </a:lstStyle>
          <a:p>
            <a:r>
              <a:rPr lang="en-US"/>
              <a:t>Click to edit Master title style</a:t>
            </a:r>
          </a:p>
        </p:txBody>
      </p:sp>
      <p:sp>
        <p:nvSpPr>
          <p:cNvPr id="3" name="Text Placeholder 2"/>
          <p:cNvSpPr>
            <a:spLocks noGrp="1"/>
          </p:cNvSpPr>
          <p:nvPr>
            <p:ph type="body" idx="1"/>
          </p:nvPr>
        </p:nvSpPr>
        <p:spPr>
          <a:xfrm>
            <a:off x="342900" y="3273425"/>
            <a:ext cx="4572000" cy="942975"/>
          </a:xfrm>
          <a:solidFill>
            <a:schemeClr val="bg1">
              <a:alpha val="50000"/>
            </a:schemeClr>
          </a:solidFill>
        </p:spPr>
        <p:txBody>
          <a:bodyPr lIns="274320" tIns="91440" rIns="274320" bIns="182880" anchor="ctr"/>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1111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63" Type="http://schemas.openxmlformats.org/officeDocument/2006/relationships/slideLayout" Target="../slideLayouts/slideLayout76.xml"/><Relationship Id="rId68" Type="http://schemas.openxmlformats.org/officeDocument/2006/relationships/slideLayout" Target="../slideLayouts/slideLayout81.xml"/><Relationship Id="rId76" Type="http://schemas.openxmlformats.org/officeDocument/2006/relationships/slideLayout" Target="../slideLayouts/slideLayout89.xml"/><Relationship Id="rId84" Type="http://schemas.openxmlformats.org/officeDocument/2006/relationships/slideLayout" Target="../slideLayouts/slideLayout97.xml"/><Relationship Id="rId89" Type="http://schemas.openxmlformats.org/officeDocument/2006/relationships/slideLayout" Target="../slideLayouts/slideLayout102.xml"/><Relationship Id="rId7" Type="http://schemas.openxmlformats.org/officeDocument/2006/relationships/slideLayout" Target="../slideLayouts/slideLayout20.xml"/><Relationship Id="rId71" Type="http://schemas.openxmlformats.org/officeDocument/2006/relationships/slideLayout" Target="../slideLayouts/slideLayout84.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66" Type="http://schemas.openxmlformats.org/officeDocument/2006/relationships/slideLayout" Target="../slideLayouts/slideLayout79.xml"/><Relationship Id="rId74" Type="http://schemas.openxmlformats.org/officeDocument/2006/relationships/slideLayout" Target="../slideLayouts/slideLayout87.xml"/><Relationship Id="rId79" Type="http://schemas.openxmlformats.org/officeDocument/2006/relationships/slideLayout" Target="../slideLayouts/slideLayout92.xml"/><Relationship Id="rId87" Type="http://schemas.openxmlformats.org/officeDocument/2006/relationships/slideLayout" Target="../slideLayouts/slideLayout100.xml"/><Relationship Id="rId5" Type="http://schemas.openxmlformats.org/officeDocument/2006/relationships/slideLayout" Target="../slideLayouts/slideLayout18.xml"/><Relationship Id="rId61" Type="http://schemas.openxmlformats.org/officeDocument/2006/relationships/slideLayout" Target="../slideLayouts/slideLayout74.xml"/><Relationship Id="rId82" Type="http://schemas.openxmlformats.org/officeDocument/2006/relationships/slideLayout" Target="../slideLayouts/slideLayout95.xml"/><Relationship Id="rId90" Type="http://schemas.openxmlformats.org/officeDocument/2006/relationships/theme" Target="../theme/theme2.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64" Type="http://schemas.openxmlformats.org/officeDocument/2006/relationships/slideLayout" Target="../slideLayouts/slideLayout77.xml"/><Relationship Id="rId69" Type="http://schemas.openxmlformats.org/officeDocument/2006/relationships/slideLayout" Target="../slideLayouts/slideLayout82.xml"/><Relationship Id="rId77" Type="http://schemas.openxmlformats.org/officeDocument/2006/relationships/slideLayout" Target="../slideLayouts/slideLayout90.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72" Type="http://schemas.openxmlformats.org/officeDocument/2006/relationships/slideLayout" Target="../slideLayouts/slideLayout85.xml"/><Relationship Id="rId80" Type="http://schemas.openxmlformats.org/officeDocument/2006/relationships/slideLayout" Target="../slideLayouts/slideLayout93.xml"/><Relationship Id="rId85" Type="http://schemas.openxmlformats.org/officeDocument/2006/relationships/slideLayout" Target="../slideLayouts/slideLayout98.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67" Type="http://schemas.openxmlformats.org/officeDocument/2006/relationships/slideLayout" Target="../slideLayouts/slideLayout80.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62" Type="http://schemas.openxmlformats.org/officeDocument/2006/relationships/slideLayout" Target="../slideLayouts/slideLayout75.xml"/><Relationship Id="rId70" Type="http://schemas.openxmlformats.org/officeDocument/2006/relationships/slideLayout" Target="../slideLayouts/slideLayout83.xml"/><Relationship Id="rId75" Type="http://schemas.openxmlformats.org/officeDocument/2006/relationships/slideLayout" Target="../slideLayouts/slideLayout88.xml"/><Relationship Id="rId83" Type="http://schemas.openxmlformats.org/officeDocument/2006/relationships/slideLayout" Target="../slideLayouts/slideLayout96.xml"/><Relationship Id="rId88" Type="http://schemas.openxmlformats.org/officeDocument/2006/relationships/slideLayout" Target="../slideLayouts/slideLayout101.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slideLayout" Target="../slideLayouts/slideLayout73.xml"/><Relationship Id="rId65" Type="http://schemas.openxmlformats.org/officeDocument/2006/relationships/slideLayout" Target="../slideLayouts/slideLayout78.xml"/><Relationship Id="rId73" Type="http://schemas.openxmlformats.org/officeDocument/2006/relationships/slideLayout" Target="../slideLayouts/slideLayout86.xml"/><Relationship Id="rId78" Type="http://schemas.openxmlformats.org/officeDocument/2006/relationships/slideLayout" Target="../slideLayouts/slideLayout91.xml"/><Relationship Id="rId81" Type="http://schemas.openxmlformats.org/officeDocument/2006/relationships/slideLayout" Target="../slideLayouts/slideLayout94.xml"/><Relationship Id="rId86"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10">
            <a:extLst>
              <a:ext uri="{FF2B5EF4-FFF2-40B4-BE49-F238E27FC236}">
                <a16:creationId xmlns:a16="http://schemas.microsoft.com/office/drawing/2014/main" id="{01AE59C5-066E-420A-A76E-70888DA37B04}"/>
              </a:ext>
            </a:extLst>
          </p:cNvPr>
          <p:cNvSpPr/>
          <p:nvPr userDrawn="1"/>
        </p:nvSpPr>
        <p:spPr>
          <a:xfrm>
            <a:off x="0" y="0"/>
            <a:ext cx="12192000" cy="6858000"/>
          </a:xfrm>
          <a:prstGeom prst="rect">
            <a:avLst/>
          </a:prstGeom>
          <a:solidFill>
            <a:srgbClr val="396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軟正黑體" panose="020B0604030504040204" pitchFamily="34" charset="-120"/>
              <a:ea typeface="微軟正黑體" panose="020B0604030504040204" pitchFamily="34" charset="-120"/>
            </a:endParaRPr>
          </a:p>
        </p:txBody>
      </p:sp>
      <p:sp>
        <p:nvSpPr>
          <p:cNvPr id="8" name="Title Placeholder 1">
            <a:extLst>
              <a:ext uri="{FF2B5EF4-FFF2-40B4-BE49-F238E27FC236}">
                <a16:creationId xmlns:a16="http://schemas.microsoft.com/office/drawing/2014/main" id="{10375968-DFB6-4CEF-AD8C-7A2627B6E970}"/>
              </a:ext>
            </a:extLst>
          </p:cNvPr>
          <p:cNvSpPr>
            <a:spLocks noGrp="1"/>
          </p:cNvSpPr>
          <p:nvPr>
            <p:ph type="title"/>
          </p:nvPr>
        </p:nvSpPr>
        <p:spPr>
          <a:xfrm>
            <a:off x="609600" y="274638"/>
            <a:ext cx="10972800" cy="1143000"/>
          </a:xfrm>
          <a:prstGeom prst="rect">
            <a:avLst/>
          </a:prstGeom>
        </p:spPr>
        <p:txBody>
          <a:bodyPr vert="horz" lIns="217728" tIns="108864" rIns="217728" bIns="108864" rtlCol="0" anchor="ctr">
            <a:normAutofit/>
          </a:bodyPr>
          <a:lstStyle/>
          <a:p>
            <a:r>
              <a:rPr lang="zh-TW" altLang="en-US"/>
              <a:t>按此新增標題</a:t>
            </a:r>
            <a:endParaRPr lang="en-US"/>
          </a:p>
        </p:txBody>
      </p:sp>
      <p:sp>
        <p:nvSpPr>
          <p:cNvPr id="9" name="Text Placeholder 2">
            <a:extLst>
              <a:ext uri="{FF2B5EF4-FFF2-40B4-BE49-F238E27FC236}">
                <a16:creationId xmlns:a16="http://schemas.microsoft.com/office/drawing/2014/main" id="{49E1D6B6-E1C3-4ACD-B891-2593DA14F7B0}"/>
              </a:ext>
            </a:extLst>
          </p:cNvPr>
          <p:cNvSpPr>
            <a:spLocks noGrp="1"/>
          </p:cNvSpPr>
          <p:nvPr>
            <p:ph type="body" idx="1"/>
          </p:nvPr>
        </p:nvSpPr>
        <p:spPr>
          <a:xfrm>
            <a:off x="609600" y="1600201"/>
            <a:ext cx="10972800" cy="4525963"/>
          </a:xfrm>
          <a:prstGeom prst="rect">
            <a:avLst/>
          </a:prstGeom>
        </p:spPr>
        <p:txBody>
          <a:bodyPr vert="horz" lIns="217728" tIns="108864" rIns="217728" bIns="108864" rtlCol="0">
            <a:normAutofit/>
          </a:bodyPr>
          <a:lstStyle/>
          <a:p>
            <a:pPr lvl="0"/>
            <a:r>
              <a:rPr lang="zh-TW" altLang="en-US"/>
              <a:t>按此新增內容</a:t>
            </a:r>
            <a:endParaRPr lang="en-US"/>
          </a:p>
        </p:txBody>
      </p:sp>
      <p:sp>
        <p:nvSpPr>
          <p:cNvPr id="10" name="Date Placeholder 3">
            <a:extLst>
              <a:ext uri="{FF2B5EF4-FFF2-40B4-BE49-F238E27FC236}">
                <a16:creationId xmlns:a16="http://schemas.microsoft.com/office/drawing/2014/main" id="{CD2E34F2-5F74-475A-AF92-ED6BC32E0104}"/>
              </a:ext>
            </a:extLst>
          </p:cNvPr>
          <p:cNvSpPr>
            <a:spLocks noGrp="1"/>
          </p:cNvSpPr>
          <p:nvPr>
            <p:ph type="dt" sz="half" idx="2"/>
          </p:nvPr>
        </p:nvSpPr>
        <p:spPr>
          <a:xfrm>
            <a:off x="609600" y="6356351"/>
            <a:ext cx="2844800" cy="365125"/>
          </a:xfrm>
          <a:prstGeom prst="rect">
            <a:avLst/>
          </a:prstGeom>
        </p:spPr>
        <p:txBody>
          <a:bodyPr vert="horz" lIns="217728" tIns="108864" rIns="217728" bIns="108864" rtlCol="0" anchor="ctr"/>
          <a:lstStyle>
            <a:lvl1pPr algn="l">
              <a:defRPr sz="1450">
                <a:solidFill>
                  <a:schemeClr val="bg1"/>
                </a:solidFill>
                <a:latin typeface="微軟正黑體" panose="020B0604030504040204" pitchFamily="34" charset="-120"/>
                <a:ea typeface="微軟正黑體" panose="020B0604030504040204" pitchFamily="34" charset="-120"/>
              </a:defRPr>
            </a:lvl1pPr>
          </a:lstStyle>
          <a:p>
            <a:fld id="{E295707C-3F78-4299-9DC0-4A0B54519DDA}" type="datetimeFigureOut">
              <a:rPr lang="en-US" smtClean="0"/>
              <a:pPr/>
              <a:t>6/22/2021</a:t>
            </a:fld>
            <a:endParaRPr lang="en-US"/>
          </a:p>
        </p:txBody>
      </p:sp>
      <p:sp>
        <p:nvSpPr>
          <p:cNvPr id="11" name="Footer Placeholder 4">
            <a:extLst>
              <a:ext uri="{FF2B5EF4-FFF2-40B4-BE49-F238E27FC236}">
                <a16:creationId xmlns:a16="http://schemas.microsoft.com/office/drawing/2014/main" id="{196289DA-5120-48B2-891D-BE4FAFB029A4}"/>
              </a:ext>
            </a:extLst>
          </p:cNvPr>
          <p:cNvSpPr>
            <a:spLocks noGrp="1"/>
          </p:cNvSpPr>
          <p:nvPr>
            <p:ph type="ftr" sz="quarter" idx="3"/>
          </p:nvPr>
        </p:nvSpPr>
        <p:spPr>
          <a:xfrm>
            <a:off x="4165600" y="6356351"/>
            <a:ext cx="3860800" cy="365125"/>
          </a:xfrm>
          <a:prstGeom prst="rect">
            <a:avLst/>
          </a:prstGeom>
        </p:spPr>
        <p:txBody>
          <a:bodyPr vert="horz" lIns="217728" tIns="108864" rIns="217728" bIns="108864" rtlCol="0" anchor="ctr"/>
          <a:lstStyle>
            <a:lvl1pPr algn="ctr">
              <a:defRPr sz="1450">
                <a:solidFill>
                  <a:schemeClr val="bg1"/>
                </a:solidFill>
                <a:latin typeface="微軟正黑體" panose="020B0604030504040204" pitchFamily="34" charset="-120"/>
                <a:ea typeface="微軟正黑體" panose="020B0604030504040204" pitchFamily="34" charset="-120"/>
              </a:defRPr>
            </a:lvl1pPr>
          </a:lstStyle>
          <a:p>
            <a:endParaRPr lang="en-US"/>
          </a:p>
        </p:txBody>
      </p:sp>
      <p:sp>
        <p:nvSpPr>
          <p:cNvPr id="12" name="Slide Number Placeholder 5">
            <a:extLst>
              <a:ext uri="{FF2B5EF4-FFF2-40B4-BE49-F238E27FC236}">
                <a16:creationId xmlns:a16="http://schemas.microsoft.com/office/drawing/2014/main" id="{187DFA4E-87C4-4186-AE19-97CC11B9543F}"/>
              </a:ext>
            </a:extLst>
          </p:cNvPr>
          <p:cNvSpPr>
            <a:spLocks noGrp="1"/>
          </p:cNvSpPr>
          <p:nvPr>
            <p:ph type="sldNum" sz="quarter" idx="4"/>
          </p:nvPr>
        </p:nvSpPr>
        <p:spPr>
          <a:xfrm>
            <a:off x="8737600" y="6356351"/>
            <a:ext cx="2844800" cy="365125"/>
          </a:xfrm>
          <a:prstGeom prst="rect">
            <a:avLst/>
          </a:prstGeom>
        </p:spPr>
        <p:txBody>
          <a:bodyPr vert="horz" lIns="217728" tIns="108864" rIns="217728" bIns="108864" rtlCol="0" anchor="ctr"/>
          <a:lstStyle>
            <a:lvl1pPr algn="r">
              <a:defRPr sz="1450">
                <a:solidFill>
                  <a:schemeClr val="bg1"/>
                </a:solidFill>
                <a:latin typeface="微軟正黑體" panose="020B0604030504040204" pitchFamily="34" charset="-120"/>
                <a:ea typeface="微軟正黑體" panose="020B0604030504040204" pitchFamily="34" charset="-120"/>
              </a:defRPr>
            </a:lvl1pPr>
          </a:lstStyle>
          <a:p>
            <a:fld id="{8BEBA4D8-0222-48EC-9C64-393DADD0FF80}" type="slidenum">
              <a:rPr lang="en-US" smtClean="0"/>
              <a:pPr/>
              <a:t>‹#›</a:t>
            </a:fld>
            <a:endParaRPr lang="en-US"/>
          </a:p>
        </p:txBody>
      </p:sp>
      <p:sp>
        <p:nvSpPr>
          <p:cNvPr id="13" name="Text Placeholder 7">
            <a:extLst>
              <a:ext uri="{FF2B5EF4-FFF2-40B4-BE49-F238E27FC236}">
                <a16:creationId xmlns:a16="http://schemas.microsoft.com/office/drawing/2014/main" id="{4589B549-9704-490F-9461-2CA9CE26A443}"/>
              </a:ext>
            </a:extLst>
          </p:cNvPr>
          <p:cNvSpPr txBox="1">
            <a:spLocks/>
          </p:cNvSpPr>
          <p:nvPr userDrawn="1"/>
        </p:nvSpPr>
        <p:spPr>
          <a:xfrm>
            <a:off x="6441831" y="260751"/>
            <a:ext cx="5214460" cy="571500"/>
          </a:xfrm>
          <a:prstGeom prst="rect">
            <a:avLst/>
          </a:prstGeom>
          <a:effectLst>
            <a:outerShdw blurRad="50800" dist="38100" dir="2700000" algn="tl" rotWithShape="0">
              <a:prstClr val="black">
                <a:alpha val="40000"/>
              </a:prstClr>
            </a:outerShdw>
          </a:effectLst>
        </p:spPr>
        <p:txBody>
          <a:bodyPr/>
          <a:lstStyle/>
          <a:p>
            <a:pPr lvl="0" algn="just"/>
            <a:r>
              <a:rPr lang="zh-TW" altLang="en-US" sz="3299" b="1">
                <a:solidFill>
                  <a:schemeClr val="bg1"/>
                </a:solidFill>
                <a:latin typeface="微軟正黑體" panose="020B0604030504040204" pitchFamily="34" charset="-120"/>
                <a:ea typeface="微軟正黑體" panose="020B0604030504040204" pitchFamily="34" charset="-120"/>
                <a:cs typeface="Levenim MT" pitchFamily="2" charset="-79"/>
              </a:rPr>
              <a:t>多媒體數據分析與應用報告</a:t>
            </a:r>
            <a:endParaRPr lang="en-US" sz="3299" b="1">
              <a:solidFill>
                <a:schemeClr val="bg1"/>
              </a:solidFill>
              <a:latin typeface="微軟正黑體" panose="020B0604030504040204" pitchFamily="34" charset="-120"/>
              <a:ea typeface="微軟正黑體" panose="020B0604030504040204" pitchFamily="34" charset="-120"/>
              <a:cs typeface="Levenim MT" pitchFamily="2" charset="-79"/>
            </a:endParaRPr>
          </a:p>
        </p:txBody>
      </p:sp>
      <p:sp>
        <p:nvSpPr>
          <p:cNvPr id="14" name="Freeform 311">
            <a:extLst>
              <a:ext uri="{FF2B5EF4-FFF2-40B4-BE49-F238E27FC236}">
                <a16:creationId xmlns:a16="http://schemas.microsoft.com/office/drawing/2014/main" id="{C6D3F137-6C37-4FD5-8DAC-13241A7E16F1}"/>
              </a:ext>
            </a:extLst>
          </p:cNvPr>
          <p:cNvSpPr/>
          <p:nvPr userDrawn="1"/>
        </p:nvSpPr>
        <p:spPr>
          <a:xfrm>
            <a:off x="5906122" y="312226"/>
            <a:ext cx="540792" cy="468550"/>
          </a:xfrm>
          <a:custGeom>
            <a:avLst/>
            <a:gdLst/>
            <a:ahLst/>
            <a:cxnLst/>
            <a:rect l="l" t="t" r="r" b="b"/>
            <a:pathLst>
              <a:path w="540884" h="468766">
                <a:moveTo>
                  <a:pt x="45073" y="0"/>
                </a:moveTo>
                <a:lnTo>
                  <a:pt x="495810" y="0"/>
                </a:lnTo>
                <a:cubicBezTo>
                  <a:pt x="508206" y="0"/>
                  <a:pt x="518816" y="4413"/>
                  <a:pt x="527643" y="13241"/>
                </a:cubicBezTo>
                <a:cubicBezTo>
                  <a:pt x="536471" y="22067"/>
                  <a:pt x="540884" y="32678"/>
                  <a:pt x="540884" y="45074"/>
                </a:cubicBezTo>
                <a:lnTo>
                  <a:pt x="540884" y="351575"/>
                </a:lnTo>
                <a:cubicBezTo>
                  <a:pt x="540884" y="363970"/>
                  <a:pt x="536471" y="374581"/>
                  <a:pt x="527643" y="383408"/>
                </a:cubicBezTo>
                <a:cubicBezTo>
                  <a:pt x="518816" y="392235"/>
                  <a:pt x="508206" y="396648"/>
                  <a:pt x="495810" y="396648"/>
                </a:cubicBezTo>
                <a:lnTo>
                  <a:pt x="342560" y="396648"/>
                </a:lnTo>
                <a:cubicBezTo>
                  <a:pt x="342560" y="403597"/>
                  <a:pt x="344062" y="410875"/>
                  <a:pt x="347067" y="418481"/>
                </a:cubicBezTo>
                <a:cubicBezTo>
                  <a:pt x="350072" y="426087"/>
                  <a:pt x="353077" y="432754"/>
                  <a:pt x="356082" y="438482"/>
                </a:cubicBezTo>
                <a:cubicBezTo>
                  <a:pt x="359087" y="444210"/>
                  <a:pt x="360589" y="448295"/>
                  <a:pt x="360589" y="450737"/>
                </a:cubicBezTo>
                <a:cubicBezTo>
                  <a:pt x="360589" y="455620"/>
                  <a:pt x="358805" y="459845"/>
                  <a:pt x="355236" y="463414"/>
                </a:cubicBezTo>
                <a:cubicBezTo>
                  <a:pt x="351668" y="466982"/>
                  <a:pt x="347443" y="468766"/>
                  <a:pt x="342560" y="468766"/>
                </a:cubicBezTo>
                <a:lnTo>
                  <a:pt x="198324" y="468766"/>
                </a:lnTo>
                <a:cubicBezTo>
                  <a:pt x="193441" y="468766"/>
                  <a:pt x="189215" y="466982"/>
                  <a:pt x="185647" y="463414"/>
                </a:cubicBezTo>
                <a:cubicBezTo>
                  <a:pt x="182079" y="459845"/>
                  <a:pt x="180294" y="455620"/>
                  <a:pt x="180294" y="450737"/>
                </a:cubicBezTo>
                <a:cubicBezTo>
                  <a:pt x="180294" y="448107"/>
                  <a:pt x="181797" y="443976"/>
                  <a:pt x="184802" y="438342"/>
                </a:cubicBezTo>
                <a:cubicBezTo>
                  <a:pt x="187807" y="432707"/>
                  <a:pt x="190812" y="426134"/>
                  <a:pt x="193817" y="418622"/>
                </a:cubicBezTo>
                <a:cubicBezTo>
                  <a:pt x="196822" y="411110"/>
                  <a:pt x="198324" y="403785"/>
                  <a:pt x="198324" y="396648"/>
                </a:cubicBezTo>
                <a:lnTo>
                  <a:pt x="45073" y="396648"/>
                </a:lnTo>
                <a:cubicBezTo>
                  <a:pt x="32678" y="396648"/>
                  <a:pt x="22067" y="392235"/>
                  <a:pt x="13240" y="383408"/>
                </a:cubicBezTo>
                <a:cubicBezTo>
                  <a:pt x="4413" y="374581"/>
                  <a:pt x="0" y="363970"/>
                  <a:pt x="0" y="351575"/>
                </a:cubicBezTo>
                <a:lnTo>
                  <a:pt x="0" y="45074"/>
                </a:lnTo>
                <a:cubicBezTo>
                  <a:pt x="0" y="32678"/>
                  <a:pt x="4413" y="22067"/>
                  <a:pt x="13240" y="13241"/>
                </a:cubicBezTo>
                <a:cubicBezTo>
                  <a:pt x="22067" y="4413"/>
                  <a:pt x="32678" y="0"/>
                  <a:pt x="45073" y="0"/>
                </a:cubicBezTo>
                <a:close/>
                <a:moveTo>
                  <a:pt x="45073" y="36059"/>
                </a:moveTo>
                <a:cubicBezTo>
                  <a:pt x="42632" y="36059"/>
                  <a:pt x="40519" y="36951"/>
                  <a:pt x="38735" y="38735"/>
                </a:cubicBezTo>
                <a:cubicBezTo>
                  <a:pt x="36951" y="40519"/>
                  <a:pt x="36059" y="42632"/>
                  <a:pt x="36059" y="45074"/>
                </a:cubicBezTo>
                <a:lnTo>
                  <a:pt x="36059" y="279457"/>
                </a:lnTo>
                <a:cubicBezTo>
                  <a:pt x="36059" y="281898"/>
                  <a:pt x="36951" y="284011"/>
                  <a:pt x="38735" y="285795"/>
                </a:cubicBezTo>
                <a:cubicBezTo>
                  <a:pt x="40519" y="287579"/>
                  <a:pt x="42632" y="288471"/>
                  <a:pt x="45073" y="288471"/>
                </a:cubicBezTo>
                <a:lnTo>
                  <a:pt x="495810" y="288471"/>
                </a:lnTo>
                <a:cubicBezTo>
                  <a:pt x="498251" y="288471"/>
                  <a:pt x="500364" y="287579"/>
                  <a:pt x="502148" y="285795"/>
                </a:cubicBezTo>
                <a:cubicBezTo>
                  <a:pt x="503933" y="284011"/>
                  <a:pt x="504825" y="281898"/>
                  <a:pt x="504825" y="279457"/>
                </a:cubicBezTo>
                <a:lnTo>
                  <a:pt x="504825" y="45074"/>
                </a:lnTo>
                <a:cubicBezTo>
                  <a:pt x="504825" y="42632"/>
                  <a:pt x="503933" y="40519"/>
                  <a:pt x="502148" y="38735"/>
                </a:cubicBezTo>
                <a:cubicBezTo>
                  <a:pt x="500364" y="36951"/>
                  <a:pt x="498251" y="36059"/>
                  <a:pt x="495810" y="36059"/>
                </a:cubicBezTo>
                <a:lnTo>
                  <a:pt x="45073" y="36059"/>
                </a:ln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49997834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62" r:id="rId4"/>
    <p:sldLayoutId id="2147483663" r:id="rId5"/>
    <p:sldLayoutId id="2147483664" r:id="rId6"/>
    <p:sldLayoutId id="2147483665" r:id="rId7"/>
    <p:sldLayoutId id="2147483673" r:id="rId8"/>
    <p:sldLayoutId id="2147483674" r:id="rId9"/>
    <p:sldLayoutId id="2147483675" r:id="rId10"/>
    <p:sldLayoutId id="2147483678" r:id="rId11"/>
    <p:sldLayoutId id="2147483676" r:id="rId12"/>
    <p:sldLayoutId id="214748366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109" rtl="0" eaLnBrk="1" latinLnBrk="0" hangingPunct="1">
        <a:lnSpc>
          <a:spcPct val="90000"/>
        </a:lnSpc>
        <a:spcBef>
          <a:spcPct val="0"/>
        </a:spcBef>
        <a:buNone/>
        <a:defRPr sz="2200"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114277" indent="-114277" algn="l" defTabSz="457109" rtl="0" eaLnBrk="1" latinLnBrk="0" hangingPunct="1">
        <a:lnSpc>
          <a:spcPct val="90000"/>
        </a:lnSpc>
        <a:spcBef>
          <a:spcPts val="500"/>
        </a:spcBef>
        <a:buFont typeface="Arial" panose="020B0604020202020204" pitchFamily="34" charset="0"/>
        <a:buChar char="•"/>
        <a:defRPr sz="1400" kern="1200">
          <a:solidFill>
            <a:schemeClr val="tx1"/>
          </a:solidFill>
          <a:latin typeface="微軟正黑體" panose="020B0604030504040204" pitchFamily="34" charset="-120"/>
          <a:ea typeface="微軟正黑體" panose="020B0604030504040204" pitchFamily="34" charset="-120"/>
          <a:cs typeface="+mn-cs"/>
        </a:defRPr>
      </a:lvl1pPr>
      <a:lvl2pPr marL="342831" indent="-114277" algn="l" defTabSz="457109" rtl="0" eaLnBrk="1" latinLnBrk="0" hangingPunct="1">
        <a:lnSpc>
          <a:spcPct val="90000"/>
        </a:lnSpc>
        <a:spcBef>
          <a:spcPts val="250"/>
        </a:spcBef>
        <a:buFont typeface="Arial" panose="020B0604020202020204" pitchFamily="34" charset="0"/>
        <a:buChar char="•"/>
        <a:defRPr sz="1200" kern="1200">
          <a:solidFill>
            <a:schemeClr val="tx1"/>
          </a:solidFill>
          <a:latin typeface="+mn-lt"/>
          <a:ea typeface="+mn-ea"/>
          <a:cs typeface="+mn-cs"/>
        </a:defRPr>
      </a:lvl2pPr>
      <a:lvl3pPr marL="571386" indent="-114277" algn="l" defTabSz="457109"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799940"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494"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zh-TW"/>
      </a:defPPr>
      <a:lvl1pPr marL="0" algn="l" defTabSz="457109" rtl="0" eaLnBrk="1" latinLnBrk="0" hangingPunct="1">
        <a:defRPr sz="900" kern="1200">
          <a:solidFill>
            <a:schemeClr val="tx1"/>
          </a:solidFill>
          <a:latin typeface="+mn-lt"/>
          <a:ea typeface="+mn-ea"/>
          <a:cs typeface="+mn-cs"/>
        </a:defRPr>
      </a:lvl1pPr>
      <a:lvl2pPr marL="228554" algn="l" defTabSz="457109" rtl="0" eaLnBrk="1" latinLnBrk="0" hangingPunct="1">
        <a:defRPr sz="900" kern="1200">
          <a:solidFill>
            <a:schemeClr val="tx1"/>
          </a:solidFill>
          <a:latin typeface="+mn-lt"/>
          <a:ea typeface="+mn-ea"/>
          <a:cs typeface="+mn-cs"/>
        </a:defRPr>
      </a:lvl2pPr>
      <a:lvl3pPr marL="457109" algn="l" defTabSz="457109" rtl="0" eaLnBrk="1" latinLnBrk="0" hangingPunct="1">
        <a:defRPr sz="900" kern="1200">
          <a:solidFill>
            <a:schemeClr val="tx1"/>
          </a:solidFill>
          <a:latin typeface="+mn-lt"/>
          <a:ea typeface="+mn-ea"/>
          <a:cs typeface="+mn-cs"/>
        </a:defRPr>
      </a:lvl3pPr>
      <a:lvl4pPr marL="685663" algn="l" defTabSz="457109" rtl="0" eaLnBrk="1" latinLnBrk="0" hangingPunct="1">
        <a:defRPr sz="900" kern="1200">
          <a:solidFill>
            <a:schemeClr val="tx1"/>
          </a:solidFill>
          <a:latin typeface="+mn-lt"/>
          <a:ea typeface="+mn-ea"/>
          <a:cs typeface="+mn-cs"/>
        </a:defRPr>
      </a:lvl4pPr>
      <a:lvl5pPr marL="914217" algn="l" defTabSz="457109" rtl="0" eaLnBrk="1" latinLnBrk="0" hangingPunct="1">
        <a:defRPr sz="900" kern="1200">
          <a:solidFill>
            <a:schemeClr val="tx1"/>
          </a:solidFill>
          <a:latin typeface="+mn-lt"/>
          <a:ea typeface="+mn-ea"/>
          <a:cs typeface="+mn-cs"/>
        </a:defRPr>
      </a:lvl5pPr>
      <a:lvl6pPr marL="1142771" algn="l" defTabSz="457109" rtl="0" eaLnBrk="1" latinLnBrk="0" hangingPunct="1">
        <a:defRPr sz="900" kern="1200">
          <a:solidFill>
            <a:schemeClr val="tx1"/>
          </a:solidFill>
          <a:latin typeface="+mn-lt"/>
          <a:ea typeface="+mn-ea"/>
          <a:cs typeface="+mn-cs"/>
        </a:defRPr>
      </a:lvl6pPr>
      <a:lvl7pPr marL="1371326" algn="l" defTabSz="457109" rtl="0" eaLnBrk="1" latinLnBrk="0" hangingPunct="1">
        <a:defRPr sz="900" kern="1200">
          <a:solidFill>
            <a:schemeClr val="tx1"/>
          </a:solidFill>
          <a:latin typeface="+mn-lt"/>
          <a:ea typeface="+mn-ea"/>
          <a:cs typeface="+mn-cs"/>
        </a:defRPr>
      </a:lvl7pPr>
      <a:lvl8pPr marL="1599880" algn="l" defTabSz="457109" rtl="0" eaLnBrk="1" latinLnBrk="0" hangingPunct="1">
        <a:defRPr sz="900" kern="1200">
          <a:solidFill>
            <a:schemeClr val="tx1"/>
          </a:solidFill>
          <a:latin typeface="+mn-lt"/>
          <a:ea typeface="+mn-ea"/>
          <a:cs typeface="+mn-cs"/>
        </a:defRPr>
      </a:lvl8pPr>
      <a:lvl9pPr marL="1828434" algn="l" defTabSz="457109" rtl="0" eaLnBrk="1" latinLnBrk="0" hangingPunct="1">
        <a:defRPr sz="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your date here</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err="1"/>
              <a:t>större</a:t>
            </a:r>
            <a:r>
              <a:rPr lang="en-US"/>
              <a:t> - a multipurpose PowerPoint template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8DBF4-37B7-4C4F-9728-A1C100B177EE}" type="slidenum">
              <a:rPr lang="en-US" smtClean="0"/>
              <a:t>‹#›</a:t>
            </a:fld>
            <a:endParaRPr lang="en-US"/>
          </a:p>
        </p:txBody>
      </p:sp>
    </p:spTree>
    <p:extLst>
      <p:ext uri="{BB962C8B-B14F-4D97-AF65-F5344CB8AC3E}">
        <p14:creationId xmlns:p14="http://schemas.microsoft.com/office/powerpoint/2010/main" val="282014854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 id="2147483720" r:id="rId37"/>
    <p:sldLayoutId id="2147483721" r:id="rId38"/>
    <p:sldLayoutId id="2147483722" r:id="rId39"/>
    <p:sldLayoutId id="2147483723" r:id="rId40"/>
    <p:sldLayoutId id="2147483724" r:id="rId41"/>
    <p:sldLayoutId id="2147483725" r:id="rId42"/>
    <p:sldLayoutId id="2147483726" r:id="rId43"/>
    <p:sldLayoutId id="2147483727" r:id="rId44"/>
    <p:sldLayoutId id="2147483728" r:id="rId45"/>
    <p:sldLayoutId id="2147483729" r:id="rId46"/>
    <p:sldLayoutId id="2147483730" r:id="rId47"/>
    <p:sldLayoutId id="2147483731" r:id="rId48"/>
    <p:sldLayoutId id="2147483732" r:id="rId49"/>
    <p:sldLayoutId id="2147483733" r:id="rId50"/>
    <p:sldLayoutId id="2147483734" r:id="rId51"/>
    <p:sldLayoutId id="2147483735" r:id="rId52"/>
    <p:sldLayoutId id="2147483736" r:id="rId53"/>
    <p:sldLayoutId id="2147483737" r:id="rId54"/>
    <p:sldLayoutId id="2147483738" r:id="rId55"/>
    <p:sldLayoutId id="2147483739" r:id="rId56"/>
    <p:sldLayoutId id="2147483740" r:id="rId57"/>
    <p:sldLayoutId id="2147483741" r:id="rId58"/>
    <p:sldLayoutId id="2147483742" r:id="rId59"/>
    <p:sldLayoutId id="2147483743" r:id="rId60"/>
    <p:sldLayoutId id="2147483744" r:id="rId61"/>
    <p:sldLayoutId id="2147483745" r:id="rId62"/>
    <p:sldLayoutId id="2147483746" r:id="rId63"/>
    <p:sldLayoutId id="2147483747" r:id="rId64"/>
    <p:sldLayoutId id="2147483748" r:id="rId65"/>
    <p:sldLayoutId id="2147483749" r:id="rId66"/>
    <p:sldLayoutId id="2147483750" r:id="rId67"/>
    <p:sldLayoutId id="2147483751" r:id="rId68"/>
    <p:sldLayoutId id="2147483752" r:id="rId69"/>
    <p:sldLayoutId id="2147483753" r:id="rId70"/>
    <p:sldLayoutId id="2147483754" r:id="rId71"/>
    <p:sldLayoutId id="2147483755" r:id="rId72"/>
    <p:sldLayoutId id="2147483756" r:id="rId73"/>
    <p:sldLayoutId id="2147483757" r:id="rId74"/>
    <p:sldLayoutId id="2147483758" r:id="rId75"/>
    <p:sldLayoutId id="2147483759" r:id="rId76"/>
    <p:sldLayoutId id="2147483760" r:id="rId77"/>
    <p:sldLayoutId id="2147483761" r:id="rId78"/>
    <p:sldLayoutId id="2147483762" r:id="rId79"/>
    <p:sldLayoutId id="2147483763" r:id="rId80"/>
    <p:sldLayoutId id="2147483764" r:id="rId81"/>
    <p:sldLayoutId id="2147483765" r:id="rId82"/>
    <p:sldLayoutId id="2147483766" r:id="rId83"/>
    <p:sldLayoutId id="2147483767" r:id="rId84"/>
    <p:sldLayoutId id="2147483768" r:id="rId85"/>
    <p:sldLayoutId id="2147483769" r:id="rId86"/>
    <p:sldLayoutId id="2147483770" r:id="rId87"/>
    <p:sldLayoutId id="2147483771" r:id="rId88"/>
    <p:sldLayoutId id="2147483772" r:id="rId8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43.xml"/><Relationship Id="rId5" Type="http://schemas.microsoft.com/office/2007/relationships/hdphoto" Target="../media/hdphoto4.wdp"/><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0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3.xml"/><Relationship Id="rId5" Type="http://schemas.openxmlformats.org/officeDocument/2006/relationships/image" Target="../media/image19.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3.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3.xml"/><Relationship Id="rId5" Type="http://schemas.openxmlformats.org/officeDocument/2006/relationships/image" Target="../media/image32.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EB3BF786-E143-4E27-AC5D-648C32B84563}"/>
              </a:ext>
            </a:extLst>
          </p:cNvPr>
          <p:cNvSpPr>
            <a:spLocks noGrp="1"/>
          </p:cNvSpPr>
          <p:nvPr>
            <p:ph type="body" sz="quarter" idx="10"/>
          </p:nvPr>
        </p:nvSpPr>
        <p:spPr>
          <a:xfrm>
            <a:off x="7104077" y="2768969"/>
            <a:ext cx="4819918" cy="607653"/>
          </a:xfrm>
        </p:spPr>
        <p:txBody>
          <a:bodyPr/>
          <a:lstStyle/>
          <a:p>
            <a:r>
              <a:rPr lang="en-US" altLang="zh-TW" sz="2800">
                <a:effectLst>
                  <a:outerShdw blurRad="38100" dist="38100" dir="2700000" algn="tl">
                    <a:srgbClr val="000000">
                      <a:alpha val="43137"/>
                    </a:srgbClr>
                  </a:outerShdw>
                </a:effectLst>
              </a:rPr>
              <a:t>Python</a:t>
            </a:r>
            <a:r>
              <a:rPr lang="zh-TW" altLang="en-US" sz="2800">
                <a:effectLst>
                  <a:outerShdw blurRad="38100" dist="38100" dir="2700000" algn="tl">
                    <a:srgbClr val="000000">
                      <a:alpha val="43137"/>
                    </a:srgbClr>
                  </a:outerShdw>
                </a:effectLst>
              </a:rPr>
              <a:t>空氣品質指數實作</a:t>
            </a:r>
            <a:endParaRPr lang="zh-TW" altLang="en-US" sz="1600">
              <a:effectLst>
                <a:outerShdw blurRad="38100" dist="38100" dir="2700000" algn="tl">
                  <a:srgbClr val="000000">
                    <a:alpha val="43137"/>
                  </a:srgbClr>
                </a:outerShdw>
              </a:effectLst>
            </a:endParaRPr>
          </a:p>
        </p:txBody>
      </p:sp>
      <p:sp>
        <p:nvSpPr>
          <p:cNvPr id="3" name="文字版面配置區 2">
            <a:extLst>
              <a:ext uri="{FF2B5EF4-FFF2-40B4-BE49-F238E27FC236}">
                <a16:creationId xmlns:a16="http://schemas.microsoft.com/office/drawing/2014/main" id="{E0D72CDA-E9C9-4A87-BA18-3AB30969D6F2}"/>
              </a:ext>
            </a:extLst>
          </p:cNvPr>
          <p:cNvSpPr>
            <a:spLocks noGrp="1"/>
          </p:cNvSpPr>
          <p:nvPr>
            <p:ph type="body" sz="quarter" idx="11"/>
          </p:nvPr>
        </p:nvSpPr>
        <p:spPr>
          <a:xfrm>
            <a:off x="5110364" y="5126182"/>
            <a:ext cx="6933704" cy="1217050"/>
          </a:xfrm>
        </p:spPr>
        <p:txBody>
          <a:bodyPr vert="horz" wrap="square" lIns="217728" tIns="108864" rIns="217728" bIns="108864" rtlCol="0" anchor="t">
            <a:spAutoFit/>
          </a:bodyPr>
          <a:lstStyle/>
          <a:p>
            <a:r>
              <a:rPr lang="zh-TW" altLang="en-US" sz="2400">
                <a:latin typeface="微軟正黑體"/>
                <a:ea typeface="微軟正黑體"/>
              </a:rPr>
              <a:t>組名</a:t>
            </a:r>
            <a:r>
              <a:rPr lang="en-US" altLang="zh-TW" sz="2400">
                <a:latin typeface="微軟正黑體"/>
                <a:ea typeface="微軟正黑體"/>
              </a:rPr>
              <a:t>:</a:t>
            </a:r>
            <a:r>
              <a:rPr lang="zh-TW" altLang="en-US" sz="2400">
                <a:latin typeface="微軟正黑體"/>
                <a:ea typeface="微軟正黑體"/>
              </a:rPr>
              <a:t>可達鴨</a:t>
            </a:r>
            <a:br>
              <a:rPr lang="en-US" altLang="zh-TW" sz="2400"/>
            </a:br>
            <a:r>
              <a:rPr lang="zh-TW" altLang="en-US" sz="2400">
                <a:latin typeface="微軟正黑體"/>
                <a:ea typeface="微軟正黑體"/>
              </a:rPr>
              <a:t>指導老師</a:t>
            </a:r>
            <a:r>
              <a:rPr lang="en-US" altLang="zh-TW" sz="2400">
                <a:latin typeface="微軟正黑體"/>
                <a:ea typeface="微軟正黑體"/>
              </a:rPr>
              <a:t>:</a:t>
            </a:r>
            <a:r>
              <a:rPr lang="en-US" sz="2400" err="1">
                <a:latin typeface="微軟正黑體"/>
                <a:ea typeface="微軟正黑體"/>
              </a:rPr>
              <a:t>陳宇威</a:t>
            </a:r>
            <a:br>
              <a:rPr lang="en-US" altLang="zh-TW" sz="2400"/>
            </a:br>
            <a:r>
              <a:rPr lang="zh-TW" altLang="en-US" sz="2400">
                <a:latin typeface="微軟正黑體"/>
                <a:ea typeface="微軟正黑體"/>
              </a:rPr>
              <a:t>組員</a:t>
            </a:r>
            <a:r>
              <a:rPr lang="en-US" altLang="zh-TW" sz="2400">
                <a:latin typeface="微軟正黑體"/>
                <a:ea typeface="微軟正黑體"/>
              </a:rPr>
              <a:t>:</a:t>
            </a:r>
            <a:r>
              <a:rPr lang="zh-TW" altLang="en-US" sz="2400">
                <a:latin typeface="微軟正黑體"/>
                <a:ea typeface="微軟正黑體"/>
              </a:rPr>
              <a:t>鍾秉宏、李洺洋、李宗祐、余智傑</a:t>
            </a:r>
            <a:endParaRPr lang="en-US" altLang="zh-TW" sz="2400">
              <a:latin typeface="微軟正黑體"/>
              <a:ea typeface="微軟正黑體"/>
            </a:endParaRPr>
          </a:p>
        </p:txBody>
      </p:sp>
    </p:spTree>
    <p:extLst>
      <p:ext uri="{BB962C8B-B14F-4D97-AF65-F5344CB8AC3E}">
        <p14:creationId xmlns:p14="http://schemas.microsoft.com/office/powerpoint/2010/main" val="211142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空氣污染與掉髮有關係？環境與環境影響研究空氣污染對掉髮的影響/陳昱璁醫師| 艾瑪絲AROMASE 官方網站">
            <a:extLst>
              <a:ext uri="{FF2B5EF4-FFF2-40B4-BE49-F238E27FC236}">
                <a16:creationId xmlns:a16="http://schemas.microsoft.com/office/drawing/2014/main" id="{A1151E6B-5EF1-4735-9BB5-7F3980B5B6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81" b="4"/>
          <a:stretch/>
        </p:blipFill>
        <p:spPr bwMode="auto">
          <a:xfrm>
            <a:off x="0" y="1171787"/>
            <a:ext cx="12192000" cy="55909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2BB3208E-5FA1-4C48-A6EC-934AFD43C8F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881" b="89851" l="8667" r="97667">
                        <a14:foregroundMark x1="8667" y1="54328" x2="10500" y2="62090"/>
                        <a14:foregroundMark x1="12500" y1="53731" x2="13000" y2="65075"/>
                        <a14:foregroundMark x1="50833" y1="55821" x2="52000" y2="66567"/>
                        <a14:foregroundMark x1="72167" y1="59701" x2="71500" y2="69851"/>
                        <a14:foregroundMark x1="48167" y1="60597" x2="50167" y2="64179"/>
                        <a14:foregroundMark x1="25500" y1="60000" x2="30500" y2="65373"/>
                        <a14:foregroundMark x1="60000" y1="22985" x2="60000" y2="22985"/>
                        <a14:foregroundMark x1="59667" y1="20299" x2="60000" y2="24478"/>
                        <a14:foregroundMark x1="68500" y1="12537" x2="68500" y2="12537"/>
                        <a14:foregroundMark x1="56833" y1="4179" x2="58833" y2="4179"/>
                        <a14:foregroundMark x1="77500" y1="15522" x2="77500" y2="15522"/>
                        <a14:foregroundMark x1="68500" y1="25373" x2="68500" y2="25373"/>
                        <a14:foregroundMark x1="94167" y1="60896" x2="94167" y2="60896"/>
                        <a14:foregroundMark x1="92333" y1="48955" x2="92333" y2="48955"/>
                        <a14:foregroundMark x1="97667" y1="57612" x2="97667" y2="57612"/>
                        <a14:foregroundMark x1="90667" y1="51045" x2="90667" y2="51045"/>
                        <a14:foregroundMark x1="89333" y1="50746" x2="89333" y2="50746"/>
                        <a14:backgroundMark x1="60500" y1="25075" x2="60500" y2="25075"/>
                        <a14:backgroundMark x1="60167" y1="25075" x2="60167" y2="25075"/>
                        <a14:backgroundMark x1="60333" y1="24776" x2="60333" y2="24776"/>
                      </a14:backgroundRemoval>
                    </a14:imgEffect>
                  </a14:imgLayer>
                </a14:imgProps>
              </a:ext>
              <a:ext uri="{28A0092B-C50C-407E-A947-70E740481C1C}">
                <a14:useLocalDpi xmlns:a14="http://schemas.microsoft.com/office/drawing/2010/main" val="0"/>
              </a:ext>
            </a:extLst>
          </a:blip>
          <a:srcRect/>
          <a:stretch>
            <a:fillRect/>
          </a:stretch>
        </p:blipFill>
        <p:spPr bwMode="auto">
          <a:xfrm>
            <a:off x="533430" y="3119225"/>
            <a:ext cx="4597591" cy="25669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54CC22EC-0DF8-4CA3-A236-EA493492D0A2}"/>
              </a:ext>
            </a:extLst>
          </p:cNvPr>
          <p:cNvSpPr txBox="1"/>
          <p:nvPr/>
        </p:nvSpPr>
        <p:spPr>
          <a:xfrm>
            <a:off x="521335" y="4915222"/>
            <a:ext cx="148396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1200">
                <a:solidFill>
                  <a:schemeClr val="bg1"/>
                </a:solidFill>
                <a:ea typeface="+mn-lt"/>
                <a:cs typeface="+mn-lt"/>
              </a:rPr>
              <a:t>移動汙染源</a:t>
            </a:r>
            <a:endParaRPr lang="zh-TW" sz="1200">
              <a:solidFill>
                <a:schemeClr val="bg1"/>
              </a:solidFill>
            </a:endParaRPr>
          </a:p>
        </p:txBody>
      </p:sp>
      <p:sp>
        <p:nvSpPr>
          <p:cNvPr id="14" name="文字方塊 13">
            <a:extLst>
              <a:ext uri="{FF2B5EF4-FFF2-40B4-BE49-F238E27FC236}">
                <a16:creationId xmlns:a16="http://schemas.microsoft.com/office/drawing/2014/main" id="{497046A9-747D-483F-A54D-E6C018B3065B}"/>
              </a:ext>
            </a:extLst>
          </p:cNvPr>
          <p:cNvSpPr txBox="1"/>
          <p:nvPr/>
        </p:nvSpPr>
        <p:spPr>
          <a:xfrm>
            <a:off x="1452668" y="4915222"/>
            <a:ext cx="148396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1200">
                <a:solidFill>
                  <a:schemeClr val="bg1"/>
                </a:solidFill>
                <a:ea typeface="+mn-lt"/>
                <a:cs typeface="+mn-lt"/>
              </a:rPr>
              <a:t>火力發電廠</a:t>
            </a:r>
            <a:endParaRPr lang="zh-TW" sz="1200">
              <a:solidFill>
                <a:schemeClr val="bg1"/>
              </a:solidFill>
            </a:endParaRPr>
          </a:p>
        </p:txBody>
      </p:sp>
      <p:sp>
        <p:nvSpPr>
          <p:cNvPr id="15" name="文字方塊 14">
            <a:extLst>
              <a:ext uri="{FF2B5EF4-FFF2-40B4-BE49-F238E27FC236}">
                <a16:creationId xmlns:a16="http://schemas.microsoft.com/office/drawing/2014/main" id="{4DF17989-5B22-40D6-96AA-AE66BC845344}"/>
              </a:ext>
            </a:extLst>
          </p:cNvPr>
          <p:cNvSpPr txBox="1"/>
          <p:nvPr/>
        </p:nvSpPr>
        <p:spPr>
          <a:xfrm>
            <a:off x="2199097" y="4915222"/>
            <a:ext cx="14839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1200">
                <a:solidFill>
                  <a:schemeClr val="bg1"/>
                </a:solidFill>
                <a:ea typeface="+mn-lt"/>
                <a:cs typeface="+mn-lt"/>
              </a:rPr>
              <a:t>高汙染產業</a:t>
            </a:r>
            <a:br>
              <a:rPr lang="en-US" altLang="zh-TW" sz="1200">
                <a:solidFill>
                  <a:schemeClr val="bg1"/>
                </a:solidFill>
                <a:ea typeface="+mn-lt"/>
                <a:cs typeface="+mn-lt"/>
              </a:rPr>
            </a:br>
            <a:r>
              <a:rPr lang="zh-TW" altLang="en-US" sz="1200">
                <a:solidFill>
                  <a:schemeClr val="bg1"/>
                </a:solidFill>
                <a:ea typeface="+mn-lt"/>
                <a:cs typeface="+mn-lt"/>
              </a:rPr>
              <a:t>工廠排放</a:t>
            </a:r>
            <a:br>
              <a:rPr lang="en-US" altLang="zh-TW" sz="1200">
                <a:solidFill>
                  <a:schemeClr val="bg1"/>
                </a:solidFill>
                <a:ea typeface="+mn-lt"/>
                <a:cs typeface="+mn-lt"/>
              </a:rPr>
            </a:br>
            <a:r>
              <a:rPr lang="en-US" altLang="zh-TW" sz="1200">
                <a:solidFill>
                  <a:schemeClr val="bg1"/>
                </a:solidFill>
                <a:ea typeface="+mn-lt"/>
                <a:cs typeface="+mn-lt"/>
              </a:rPr>
              <a:t>(</a:t>
            </a:r>
            <a:r>
              <a:rPr lang="zh-TW" altLang="en-US" sz="1200">
                <a:solidFill>
                  <a:schemeClr val="bg1"/>
                </a:solidFill>
                <a:ea typeface="+mn-lt"/>
                <a:cs typeface="+mn-lt"/>
              </a:rPr>
              <a:t>如鋼鐵與石化</a:t>
            </a:r>
            <a:r>
              <a:rPr lang="en-US" altLang="zh-TW" sz="1200">
                <a:solidFill>
                  <a:schemeClr val="bg1"/>
                </a:solidFill>
                <a:ea typeface="+mn-lt"/>
                <a:cs typeface="+mn-lt"/>
              </a:rPr>
              <a:t>)</a:t>
            </a:r>
            <a:endParaRPr lang="zh-TW" sz="1200">
              <a:solidFill>
                <a:schemeClr val="bg1"/>
              </a:solidFill>
            </a:endParaRPr>
          </a:p>
        </p:txBody>
      </p:sp>
      <p:sp>
        <p:nvSpPr>
          <p:cNvPr id="16" name="文字方塊 15">
            <a:extLst>
              <a:ext uri="{FF2B5EF4-FFF2-40B4-BE49-F238E27FC236}">
                <a16:creationId xmlns:a16="http://schemas.microsoft.com/office/drawing/2014/main" id="{83B31758-8762-4929-8EA2-60783EF4D2D1}"/>
              </a:ext>
            </a:extLst>
          </p:cNvPr>
          <p:cNvSpPr txBox="1"/>
          <p:nvPr/>
        </p:nvSpPr>
        <p:spPr>
          <a:xfrm>
            <a:off x="4382351" y="4915222"/>
            <a:ext cx="148396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1200">
                <a:solidFill>
                  <a:schemeClr val="bg1"/>
                </a:solidFill>
                <a:ea typeface="+mn-lt"/>
                <a:cs typeface="+mn-lt"/>
              </a:rPr>
              <a:t>境外傳遞</a:t>
            </a:r>
            <a:endParaRPr lang="zh-TW" sz="1200">
              <a:solidFill>
                <a:schemeClr val="bg1"/>
              </a:solidFill>
            </a:endParaRPr>
          </a:p>
        </p:txBody>
      </p:sp>
      <p:sp>
        <p:nvSpPr>
          <p:cNvPr id="17" name="標題 1">
            <a:extLst>
              <a:ext uri="{FF2B5EF4-FFF2-40B4-BE49-F238E27FC236}">
                <a16:creationId xmlns:a16="http://schemas.microsoft.com/office/drawing/2014/main" id="{AA84A89E-7BD4-4F3A-B889-DF68E32E28C8}"/>
              </a:ext>
            </a:extLst>
          </p:cNvPr>
          <p:cNvSpPr txBox="1">
            <a:spLocks/>
          </p:cNvSpPr>
          <p:nvPr/>
        </p:nvSpPr>
        <p:spPr>
          <a:xfrm>
            <a:off x="1095231" y="135676"/>
            <a:ext cx="5060241" cy="8292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zh-TW" altLang="en-US" sz="4000" b="1">
                <a:latin typeface="微軟正黑體"/>
                <a:ea typeface="微軟正黑體"/>
              </a:rPr>
              <a:t>台灣空氣汙染</a:t>
            </a:r>
          </a:p>
        </p:txBody>
      </p:sp>
      <p:sp>
        <p:nvSpPr>
          <p:cNvPr id="18" name="Text Placeholder 7">
            <a:extLst>
              <a:ext uri="{FF2B5EF4-FFF2-40B4-BE49-F238E27FC236}">
                <a16:creationId xmlns:a16="http://schemas.microsoft.com/office/drawing/2014/main" id="{986F6AF4-52E3-4871-8816-471F2C841578}"/>
              </a:ext>
            </a:extLst>
          </p:cNvPr>
          <p:cNvSpPr txBox="1">
            <a:spLocks/>
          </p:cNvSpPr>
          <p:nvPr/>
        </p:nvSpPr>
        <p:spPr>
          <a:xfrm>
            <a:off x="6817925" y="267764"/>
            <a:ext cx="5214460" cy="571500"/>
          </a:xfrm>
          <a:prstGeom prst="rect">
            <a:avLst/>
          </a:prstGeom>
          <a:effectLst>
            <a:outerShdw blurRad="50800" dist="38100" dir="2700000" algn="tl" rotWithShape="0">
              <a:prstClr val="black">
                <a:alpha val="40000"/>
              </a:prstClr>
            </a:outerShdw>
          </a:effectLst>
        </p:spPr>
        <p:txBody>
          <a:bodyPr/>
          <a:lstStyle/>
          <a:p>
            <a:pPr lvl="0" algn="just"/>
            <a:r>
              <a:rPr lang="zh-TW" altLang="en-US" sz="3299" b="1">
                <a:solidFill>
                  <a:schemeClr val="bg1"/>
                </a:solidFill>
                <a:latin typeface="微軟正黑體" panose="020B0604030504040204" pitchFamily="34" charset="-120"/>
                <a:ea typeface="微軟正黑體" panose="020B0604030504040204" pitchFamily="34" charset="-120"/>
                <a:cs typeface="Levenim MT" pitchFamily="2" charset="-79"/>
              </a:rPr>
              <a:t>多媒體數據分析與應用報告</a:t>
            </a:r>
            <a:endParaRPr lang="en-US" sz="3299" b="1">
              <a:solidFill>
                <a:schemeClr val="bg1"/>
              </a:solidFill>
              <a:latin typeface="微軟正黑體" panose="020B0604030504040204" pitchFamily="34" charset="-120"/>
              <a:ea typeface="微軟正黑體" panose="020B0604030504040204" pitchFamily="34" charset="-120"/>
              <a:cs typeface="Levenim MT" pitchFamily="2" charset="-79"/>
            </a:endParaRPr>
          </a:p>
        </p:txBody>
      </p:sp>
      <p:sp>
        <p:nvSpPr>
          <p:cNvPr id="19" name="Freeform 311">
            <a:extLst>
              <a:ext uri="{FF2B5EF4-FFF2-40B4-BE49-F238E27FC236}">
                <a16:creationId xmlns:a16="http://schemas.microsoft.com/office/drawing/2014/main" id="{40ABEE8A-635E-4F9F-A9E7-6C46A93677F2}"/>
              </a:ext>
            </a:extLst>
          </p:cNvPr>
          <p:cNvSpPr/>
          <p:nvPr/>
        </p:nvSpPr>
        <p:spPr>
          <a:xfrm>
            <a:off x="6282216" y="319239"/>
            <a:ext cx="540792" cy="468550"/>
          </a:xfrm>
          <a:custGeom>
            <a:avLst/>
            <a:gdLst/>
            <a:ahLst/>
            <a:cxnLst/>
            <a:rect l="l" t="t" r="r" b="b"/>
            <a:pathLst>
              <a:path w="540884" h="468766">
                <a:moveTo>
                  <a:pt x="45073" y="0"/>
                </a:moveTo>
                <a:lnTo>
                  <a:pt x="495810" y="0"/>
                </a:lnTo>
                <a:cubicBezTo>
                  <a:pt x="508206" y="0"/>
                  <a:pt x="518816" y="4413"/>
                  <a:pt x="527643" y="13241"/>
                </a:cubicBezTo>
                <a:cubicBezTo>
                  <a:pt x="536471" y="22067"/>
                  <a:pt x="540884" y="32678"/>
                  <a:pt x="540884" y="45074"/>
                </a:cubicBezTo>
                <a:lnTo>
                  <a:pt x="540884" y="351575"/>
                </a:lnTo>
                <a:cubicBezTo>
                  <a:pt x="540884" y="363970"/>
                  <a:pt x="536471" y="374581"/>
                  <a:pt x="527643" y="383408"/>
                </a:cubicBezTo>
                <a:cubicBezTo>
                  <a:pt x="518816" y="392235"/>
                  <a:pt x="508206" y="396648"/>
                  <a:pt x="495810" y="396648"/>
                </a:cubicBezTo>
                <a:lnTo>
                  <a:pt x="342560" y="396648"/>
                </a:lnTo>
                <a:cubicBezTo>
                  <a:pt x="342560" y="403597"/>
                  <a:pt x="344062" y="410875"/>
                  <a:pt x="347067" y="418481"/>
                </a:cubicBezTo>
                <a:cubicBezTo>
                  <a:pt x="350072" y="426087"/>
                  <a:pt x="353077" y="432754"/>
                  <a:pt x="356082" y="438482"/>
                </a:cubicBezTo>
                <a:cubicBezTo>
                  <a:pt x="359087" y="444210"/>
                  <a:pt x="360589" y="448295"/>
                  <a:pt x="360589" y="450737"/>
                </a:cubicBezTo>
                <a:cubicBezTo>
                  <a:pt x="360589" y="455620"/>
                  <a:pt x="358805" y="459845"/>
                  <a:pt x="355236" y="463414"/>
                </a:cubicBezTo>
                <a:cubicBezTo>
                  <a:pt x="351668" y="466982"/>
                  <a:pt x="347443" y="468766"/>
                  <a:pt x="342560" y="468766"/>
                </a:cubicBezTo>
                <a:lnTo>
                  <a:pt x="198324" y="468766"/>
                </a:lnTo>
                <a:cubicBezTo>
                  <a:pt x="193441" y="468766"/>
                  <a:pt x="189215" y="466982"/>
                  <a:pt x="185647" y="463414"/>
                </a:cubicBezTo>
                <a:cubicBezTo>
                  <a:pt x="182079" y="459845"/>
                  <a:pt x="180294" y="455620"/>
                  <a:pt x="180294" y="450737"/>
                </a:cubicBezTo>
                <a:cubicBezTo>
                  <a:pt x="180294" y="448107"/>
                  <a:pt x="181797" y="443976"/>
                  <a:pt x="184802" y="438342"/>
                </a:cubicBezTo>
                <a:cubicBezTo>
                  <a:pt x="187807" y="432707"/>
                  <a:pt x="190812" y="426134"/>
                  <a:pt x="193817" y="418622"/>
                </a:cubicBezTo>
                <a:cubicBezTo>
                  <a:pt x="196822" y="411110"/>
                  <a:pt x="198324" y="403785"/>
                  <a:pt x="198324" y="396648"/>
                </a:cubicBezTo>
                <a:lnTo>
                  <a:pt x="45073" y="396648"/>
                </a:lnTo>
                <a:cubicBezTo>
                  <a:pt x="32678" y="396648"/>
                  <a:pt x="22067" y="392235"/>
                  <a:pt x="13240" y="383408"/>
                </a:cubicBezTo>
                <a:cubicBezTo>
                  <a:pt x="4413" y="374581"/>
                  <a:pt x="0" y="363970"/>
                  <a:pt x="0" y="351575"/>
                </a:cubicBezTo>
                <a:lnTo>
                  <a:pt x="0" y="45074"/>
                </a:lnTo>
                <a:cubicBezTo>
                  <a:pt x="0" y="32678"/>
                  <a:pt x="4413" y="22067"/>
                  <a:pt x="13240" y="13241"/>
                </a:cubicBezTo>
                <a:cubicBezTo>
                  <a:pt x="22067" y="4413"/>
                  <a:pt x="32678" y="0"/>
                  <a:pt x="45073" y="0"/>
                </a:cubicBezTo>
                <a:close/>
                <a:moveTo>
                  <a:pt x="45073" y="36059"/>
                </a:moveTo>
                <a:cubicBezTo>
                  <a:pt x="42632" y="36059"/>
                  <a:pt x="40519" y="36951"/>
                  <a:pt x="38735" y="38735"/>
                </a:cubicBezTo>
                <a:cubicBezTo>
                  <a:pt x="36951" y="40519"/>
                  <a:pt x="36059" y="42632"/>
                  <a:pt x="36059" y="45074"/>
                </a:cubicBezTo>
                <a:lnTo>
                  <a:pt x="36059" y="279457"/>
                </a:lnTo>
                <a:cubicBezTo>
                  <a:pt x="36059" y="281898"/>
                  <a:pt x="36951" y="284011"/>
                  <a:pt x="38735" y="285795"/>
                </a:cubicBezTo>
                <a:cubicBezTo>
                  <a:pt x="40519" y="287579"/>
                  <a:pt x="42632" y="288471"/>
                  <a:pt x="45073" y="288471"/>
                </a:cubicBezTo>
                <a:lnTo>
                  <a:pt x="495810" y="288471"/>
                </a:lnTo>
                <a:cubicBezTo>
                  <a:pt x="498251" y="288471"/>
                  <a:pt x="500364" y="287579"/>
                  <a:pt x="502148" y="285795"/>
                </a:cubicBezTo>
                <a:cubicBezTo>
                  <a:pt x="503933" y="284011"/>
                  <a:pt x="504825" y="281898"/>
                  <a:pt x="504825" y="279457"/>
                </a:cubicBezTo>
                <a:lnTo>
                  <a:pt x="504825" y="45074"/>
                </a:lnTo>
                <a:cubicBezTo>
                  <a:pt x="504825" y="42632"/>
                  <a:pt x="503933" y="40519"/>
                  <a:pt x="502148" y="38735"/>
                </a:cubicBezTo>
                <a:cubicBezTo>
                  <a:pt x="500364" y="36951"/>
                  <a:pt x="498251" y="36059"/>
                  <a:pt x="495810" y="36059"/>
                </a:cubicBezTo>
                <a:lnTo>
                  <a:pt x="45073" y="36059"/>
                </a:lnTo>
                <a:close/>
              </a:path>
            </a:pathLst>
          </a:cu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350" b="1"/>
          </a:p>
        </p:txBody>
      </p:sp>
      <p:sp>
        <p:nvSpPr>
          <p:cNvPr id="23" name="Freeform 528">
            <a:extLst>
              <a:ext uri="{FF2B5EF4-FFF2-40B4-BE49-F238E27FC236}">
                <a16:creationId xmlns:a16="http://schemas.microsoft.com/office/drawing/2014/main" id="{18139229-417D-44B5-908A-85D7E3AC5A2B}"/>
              </a:ext>
            </a:extLst>
          </p:cNvPr>
          <p:cNvSpPr/>
          <p:nvPr/>
        </p:nvSpPr>
        <p:spPr>
          <a:xfrm>
            <a:off x="475092" y="194859"/>
            <a:ext cx="493395" cy="630645"/>
          </a:xfrm>
          <a:custGeom>
            <a:avLst/>
            <a:gdLst/>
            <a:ahLst/>
            <a:cxnLst/>
            <a:rect l="l" t="t" r="r" b="b"/>
            <a:pathLst>
              <a:path w="394958" h="504825">
                <a:moveTo>
                  <a:pt x="181141" y="0"/>
                </a:moveTo>
                <a:cubicBezTo>
                  <a:pt x="194851" y="4695"/>
                  <a:pt x="206823" y="10470"/>
                  <a:pt x="217059" y="17325"/>
                </a:cubicBezTo>
                <a:cubicBezTo>
                  <a:pt x="227294" y="24180"/>
                  <a:pt x="235229" y="31364"/>
                  <a:pt x="240863" y="38876"/>
                </a:cubicBezTo>
                <a:cubicBezTo>
                  <a:pt x="246498" y="46388"/>
                  <a:pt x="251005" y="54370"/>
                  <a:pt x="254385" y="62821"/>
                </a:cubicBezTo>
                <a:cubicBezTo>
                  <a:pt x="257767" y="71273"/>
                  <a:pt x="259690" y="79630"/>
                  <a:pt x="260160" y="87894"/>
                </a:cubicBezTo>
                <a:cubicBezTo>
                  <a:pt x="260630" y="96157"/>
                  <a:pt x="260583" y="104186"/>
                  <a:pt x="260020" y="111980"/>
                </a:cubicBezTo>
                <a:cubicBezTo>
                  <a:pt x="259456" y="119774"/>
                  <a:pt x="258235" y="126957"/>
                  <a:pt x="256357" y="133531"/>
                </a:cubicBezTo>
                <a:cubicBezTo>
                  <a:pt x="254479" y="140104"/>
                  <a:pt x="252695" y="145926"/>
                  <a:pt x="251005" y="150997"/>
                </a:cubicBezTo>
                <a:cubicBezTo>
                  <a:pt x="249315" y="156068"/>
                  <a:pt x="247718" y="160012"/>
                  <a:pt x="246216" y="162829"/>
                </a:cubicBezTo>
                <a:lnTo>
                  <a:pt x="244244" y="167054"/>
                </a:lnTo>
                <a:cubicBezTo>
                  <a:pt x="244432" y="167993"/>
                  <a:pt x="244526" y="172735"/>
                  <a:pt x="244526" y="181281"/>
                </a:cubicBezTo>
                <a:cubicBezTo>
                  <a:pt x="244526" y="189826"/>
                  <a:pt x="244432" y="196540"/>
                  <a:pt x="244244" y="201423"/>
                </a:cubicBezTo>
                <a:cubicBezTo>
                  <a:pt x="244807" y="200108"/>
                  <a:pt x="245746" y="198371"/>
                  <a:pt x="247061" y="196211"/>
                </a:cubicBezTo>
                <a:cubicBezTo>
                  <a:pt x="248376" y="194051"/>
                  <a:pt x="251239" y="190014"/>
                  <a:pt x="255653" y="184098"/>
                </a:cubicBezTo>
                <a:cubicBezTo>
                  <a:pt x="260066" y="178182"/>
                  <a:pt x="264809" y="172735"/>
                  <a:pt x="269880" y="167758"/>
                </a:cubicBezTo>
                <a:cubicBezTo>
                  <a:pt x="274950" y="162782"/>
                  <a:pt x="281618" y="157570"/>
                  <a:pt x="289881" y="152124"/>
                </a:cubicBezTo>
                <a:cubicBezTo>
                  <a:pt x="298145" y="146677"/>
                  <a:pt x="306738" y="142499"/>
                  <a:pt x="315657" y="139587"/>
                </a:cubicBezTo>
                <a:cubicBezTo>
                  <a:pt x="324579" y="136677"/>
                  <a:pt x="335095" y="135315"/>
                  <a:pt x="347210" y="135503"/>
                </a:cubicBezTo>
                <a:cubicBezTo>
                  <a:pt x="359323" y="135691"/>
                  <a:pt x="371765" y="137944"/>
                  <a:pt x="384536" y="142264"/>
                </a:cubicBezTo>
                <a:cubicBezTo>
                  <a:pt x="384160" y="156913"/>
                  <a:pt x="382141" y="170200"/>
                  <a:pt x="378478" y="182126"/>
                </a:cubicBezTo>
                <a:cubicBezTo>
                  <a:pt x="374817" y="194051"/>
                  <a:pt x="370122" y="203864"/>
                  <a:pt x="364393" y="211564"/>
                </a:cubicBezTo>
                <a:cubicBezTo>
                  <a:pt x="358666" y="219265"/>
                  <a:pt x="352139" y="225979"/>
                  <a:pt x="344814" y="231707"/>
                </a:cubicBezTo>
                <a:cubicBezTo>
                  <a:pt x="337490" y="237435"/>
                  <a:pt x="329836" y="241708"/>
                  <a:pt x="321855" y="244525"/>
                </a:cubicBezTo>
                <a:cubicBezTo>
                  <a:pt x="313874" y="247342"/>
                  <a:pt x="305939" y="249595"/>
                  <a:pt x="298050" y="251286"/>
                </a:cubicBezTo>
                <a:cubicBezTo>
                  <a:pt x="290163" y="252976"/>
                  <a:pt x="282650" y="253868"/>
                  <a:pt x="275514" y="253962"/>
                </a:cubicBezTo>
                <a:cubicBezTo>
                  <a:pt x="268377" y="254056"/>
                  <a:pt x="262038" y="253962"/>
                  <a:pt x="256498" y="253680"/>
                </a:cubicBezTo>
                <a:cubicBezTo>
                  <a:pt x="250958" y="253399"/>
                  <a:pt x="246592" y="252976"/>
                  <a:pt x="243398" y="252413"/>
                </a:cubicBezTo>
                <a:lnTo>
                  <a:pt x="238610" y="251567"/>
                </a:lnTo>
                <a:cubicBezTo>
                  <a:pt x="234290" y="279175"/>
                  <a:pt x="227435" y="305750"/>
                  <a:pt x="218045" y="331291"/>
                </a:cubicBezTo>
                <a:cubicBezTo>
                  <a:pt x="219172" y="329977"/>
                  <a:pt x="220862" y="328239"/>
                  <a:pt x="223115" y="326080"/>
                </a:cubicBezTo>
                <a:cubicBezTo>
                  <a:pt x="225369" y="323920"/>
                  <a:pt x="230018" y="320070"/>
                  <a:pt x="237060" y="314530"/>
                </a:cubicBezTo>
                <a:cubicBezTo>
                  <a:pt x="244103" y="308990"/>
                  <a:pt x="251380" y="304059"/>
                  <a:pt x="258893" y="299740"/>
                </a:cubicBezTo>
                <a:cubicBezTo>
                  <a:pt x="266405" y="295420"/>
                  <a:pt x="275748" y="291476"/>
                  <a:pt x="286923" y="287908"/>
                </a:cubicBezTo>
                <a:cubicBezTo>
                  <a:pt x="298097" y="284340"/>
                  <a:pt x="309131" y="282462"/>
                  <a:pt x="320023" y="282274"/>
                </a:cubicBezTo>
                <a:cubicBezTo>
                  <a:pt x="330917" y="282086"/>
                  <a:pt x="343031" y="284293"/>
                  <a:pt x="356365" y="288894"/>
                </a:cubicBezTo>
                <a:cubicBezTo>
                  <a:pt x="369699" y="293495"/>
                  <a:pt x="382564" y="300773"/>
                  <a:pt x="394958" y="310727"/>
                </a:cubicBezTo>
                <a:cubicBezTo>
                  <a:pt x="388949" y="325751"/>
                  <a:pt x="381812" y="338710"/>
                  <a:pt x="373549" y="349603"/>
                </a:cubicBezTo>
                <a:cubicBezTo>
                  <a:pt x="365286" y="360495"/>
                  <a:pt x="356740" y="368806"/>
                  <a:pt x="347913" y="374534"/>
                </a:cubicBezTo>
                <a:cubicBezTo>
                  <a:pt x="339086" y="380262"/>
                  <a:pt x="329790" y="384629"/>
                  <a:pt x="320023" y="387633"/>
                </a:cubicBezTo>
                <a:cubicBezTo>
                  <a:pt x="310258" y="390639"/>
                  <a:pt x="300727" y="392000"/>
                  <a:pt x="291430" y="391718"/>
                </a:cubicBezTo>
                <a:cubicBezTo>
                  <a:pt x="282134" y="391437"/>
                  <a:pt x="273072" y="390639"/>
                  <a:pt x="264246" y="389324"/>
                </a:cubicBezTo>
                <a:cubicBezTo>
                  <a:pt x="255419" y="388009"/>
                  <a:pt x="247296" y="385943"/>
                  <a:pt x="239877" y="383126"/>
                </a:cubicBezTo>
                <a:cubicBezTo>
                  <a:pt x="232460" y="380309"/>
                  <a:pt x="225933" y="377727"/>
                  <a:pt x="220299" y="375379"/>
                </a:cubicBezTo>
                <a:cubicBezTo>
                  <a:pt x="214665" y="373031"/>
                  <a:pt x="210345" y="370919"/>
                  <a:pt x="207340" y="369041"/>
                </a:cubicBezTo>
                <a:lnTo>
                  <a:pt x="202551" y="366223"/>
                </a:lnTo>
                <a:cubicBezTo>
                  <a:pt x="181329" y="409043"/>
                  <a:pt x="154143" y="442802"/>
                  <a:pt x="120996" y="467498"/>
                </a:cubicBezTo>
                <a:cubicBezTo>
                  <a:pt x="87848" y="492195"/>
                  <a:pt x="51742" y="504637"/>
                  <a:pt x="12678" y="504825"/>
                </a:cubicBezTo>
                <a:cubicBezTo>
                  <a:pt x="9109" y="504825"/>
                  <a:pt x="6105" y="503604"/>
                  <a:pt x="3663" y="501163"/>
                </a:cubicBezTo>
                <a:cubicBezTo>
                  <a:pt x="1221" y="498721"/>
                  <a:pt x="0" y="495716"/>
                  <a:pt x="0" y="492148"/>
                </a:cubicBezTo>
                <a:cubicBezTo>
                  <a:pt x="0" y="488580"/>
                  <a:pt x="1221" y="485622"/>
                  <a:pt x="3663" y="483274"/>
                </a:cubicBezTo>
                <a:cubicBezTo>
                  <a:pt x="6105" y="480927"/>
                  <a:pt x="9109" y="479753"/>
                  <a:pt x="12678" y="479753"/>
                </a:cubicBezTo>
                <a:cubicBezTo>
                  <a:pt x="45168" y="479565"/>
                  <a:pt x="75452" y="469470"/>
                  <a:pt x="103530" y="449469"/>
                </a:cubicBezTo>
                <a:cubicBezTo>
                  <a:pt x="131607" y="429467"/>
                  <a:pt x="155223" y="401813"/>
                  <a:pt x="174379" y="366505"/>
                </a:cubicBezTo>
                <a:cubicBezTo>
                  <a:pt x="167619" y="369135"/>
                  <a:pt x="160858" y="371294"/>
                  <a:pt x="154096" y="372985"/>
                </a:cubicBezTo>
                <a:cubicBezTo>
                  <a:pt x="147336" y="374675"/>
                  <a:pt x="139541" y="375896"/>
                  <a:pt x="130715" y="376647"/>
                </a:cubicBezTo>
                <a:cubicBezTo>
                  <a:pt x="121888" y="377398"/>
                  <a:pt x="113342" y="377163"/>
                  <a:pt x="105079" y="375942"/>
                </a:cubicBezTo>
                <a:cubicBezTo>
                  <a:pt x="96815" y="374722"/>
                  <a:pt x="88083" y="372045"/>
                  <a:pt x="78880" y="367914"/>
                </a:cubicBezTo>
                <a:cubicBezTo>
                  <a:pt x="69677" y="363782"/>
                  <a:pt x="61039" y="358242"/>
                  <a:pt x="52963" y="351293"/>
                </a:cubicBezTo>
                <a:cubicBezTo>
                  <a:pt x="44887" y="344344"/>
                  <a:pt x="36952" y="334954"/>
                  <a:pt x="29158" y="323122"/>
                </a:cubicBezTo>
                <a:cubicBezTo>
                  <a:pt x="21364" y="311290"/>
                  <a:pt x="14368" y="297580"/>
                  <a:pt x="8172" y="281992"/>
                </a:cubicBezTo>
                <a:cubicBezTo>
                  <a:pt x="29581" y="273165"/>
                  <a:pt x="49676" y="267813"/>
                  <a:pt x="68456" y="265935"/>
                </a:cubicBezTo>
                <a:cubicBezTo>
                  <a:pt x="87238" y="264056"/>
                  <a:pt x="102966" y="264761"/>
                  <a:pt x="115643" y="268047"/>
                </a:cubicBezTo>
                <a:cubicBezTo>
                  <a:pt x="128320" y="271334"/>
                  <a:pt x="140011" y="276640"/>
                  <a:pt x="150716" y="283964"/>
                </a:cubicBezTo>
                <a:cubicBezTo>
                  <a:pt x="161421" y="291289"/>
                  <a:pt x="169732" y="298519"/>
                  <a:pt x="175648" y="305656"/>
                </a:cubicBezTo>
                <a:cubicBezTo>
                  <a:pt x="181564" y="312793"/>
                  <a:pt x="186869" y="320493"/>
                  <a:pt x="191564" y="328756"/>
                </a:cubicBezTo>
                <a:cubicBezTo>
                  <a:pt x="201518" y="304153"/>
                  <a:pt x="208936" y="276827"/>
                  <a:pt x="213819" y="246778"/>
                </a:cubicBezTo>
                <a:cubicBezTo>
                  <a:pt x="212505" y="246966"/>
                  <a:pt x="210814" y="247201"/>
                  <a:pt x="208748" y="247483"/>
                </a:cubicBezTo>
                <a:cubicBezTo>
                  <a:pt x="206683" y="247764"/>
                  <a:pt x="202316" y="247999"/>
                  <a:pt x="195649" y="248187"/>
                </a:cubicBezTo>
                <a:cubicBezTo>
                  <a:pt x="188982" y="248375"/>
                  <a:pt x="182456" y="248328"/>
                  <a:pt x="176070" y="248046"/>
                </a:cubicBezTo>
                <a:cubicBezTo>
                  <a:pt x="169685" y="247764"/>
                  <a:pt x="162031" y="246825"/>
                  <a:pt x="153110" y="245229"/>
                </a:cubicBezTo>
                <a:cubicBezTo>
                  <a:pt x="144190" y="243633"/>
                  <a:pt x="135879" y="241473"/>
                  <a:pt x="128179" y="238750"/>
                </a:cubicBezTo>
                <a:cubicBezTo>
                  <a:pt x="120479" y="236026"/>
                  <a:pt x="112591" y="232035"/>
                  <a:pt x="104516" y="226777"/>
                </a:cubicBezTo>
                <a:cubicBezTo>
                  <a:pt x="96440" y="221518"/>
                  <a:pt x="89396" y="215415"/>
                  <a:pt x="83387" y="208466"/>
                </a:cubicBezTo>
                <a:cubicBezTo>
                  <a:pt x="77378" y="201517"/>
                  <a:pt x="72260" y="192643"/>
                  <a:pt x="68034" y="181844"/>
                </a:cubicBezTo>
                <a:cubicBezTo>
                  <a:pt x="63808" y="171045"/>
                  <a:pt x="61133" y="159073"/>
                  <a:pt x="60005" y="145926"/>
                </a:cubicBezTo>
                <a:cubicBezTo>
                  <a:pt x="73152" y="140667"/>
                  <a:pt x="85687" y="137240"/>
                  <a:pt x="97614" y="135644"/>
                </a:cubicBezTo>
                <a:cubicBezTo>
                  <a:pt x="109539" y="134047"/>
                  <a:pt x="120103" y="134141"/>
                  <a:pt x="129306" y="135925"/>
                </a:cubicBezTo>
                <a:cubicBezTo>
                  <a:pt x="138509" y="137709"/>
                  <a:pt x="147148" y="140526"/>
                  <a:pt x="155223" y="144377"/>
                </a:cubicBezTo>
                <a:cubicBezTo>
                  <a:pt x="163299" y="148227"/>
                  <a:pt x="170201" y="152922"/>
                  <a:pt x="175929" y="158462"/>
                </a:cubicBezTo>
                <a:cubicBezTo>
                  <a:pt x="181657" y="164003"/>
                  <a:pt x="186916" y="169731"/>
                  <a:pt x="191704" y="175647"/>
                </a:cubicBezTo>
                <a:cubicBezTo>
                  <a:pt x="196494" y="181563"/>
                  <a:pt x="200438" y="187478"/>
                  <a:pt x="203537" y="193394"/>
                </a:cubicBezTo>
                <a:cubicBezTo>
                  <a:pt x="206635" y="199310"/>
                  <a:pt x="209218" y="204569"/>
                  <a:pt x="211284" y="209170"/>
                </a:cubicBezTo>
                <a:cubicBezTo>
                  <a:pt x="213350" y="213771"/>
                  <a:pt x="214851" y="217480"/>
                  <a:pt x="215791" y="220297"/>
                </a:cubicBezTo>
                <a:lnTo>
                  <a:pt x="216917" y="224805"/>
                </a:lnTo>
                <a:cubicBezTo>
                  <a:pt x="219172" y="201892"/>
                  <a:pt x="220299" y="183581"/>
                  <a:pt x="220299" y="169871"/>
                </a:cubicBezTo>
                <a:cubicBezTo>
                  <a:pt x="218796" y="168745"/>
                  <a:pt x="216777" y="167242"/>
                  <a:pt x="214241" y="165364"/>
                </a:cubicBezTo>
                <a:cubicBezTo>
                  <a:pt x="211706" y="163486"/>
                  <a:pt x="207105" y="159307"/>
                  <a:pt x="200438" y="152828"/>
                </a:cubicBezTo>
                <a:cubicBezTo>
                  <a:pt x="193770" y="146349"/>
                  <a:pt x="187808" y="139634"/>
                  <a:pt x="182550" y="132686"/>
                </a:cubicBezTo>
                <a:cubicBezTo>
                  <a:pt x="177291" y="125737"/>
                  <a:pt x="172220" y="117004"/>
                  <a:pt x="167337" y="106487"/>
                </a:cubicBezTo>
                <a:cubicBezTo>
                  <a:pt x="162454" y="95969"/>
                  <a:pt x="159356" y="85405"/>
                  <a:pt x="158041" y="74794"/>
                </a:cubicBezTo>
                <a:cubicBezTo>
                  <a:pt x="156725" y="64183"/>
                  <a:pt x="157853" y="52257"/>
                  <a:pt x="161421" y="39017"/>
                </a:cubicBezTo>
                <a:cubicBezTo>
                  <a:pt x="164990" y="25777"/>
                  <a:pt x="171563" y="12771"/>
                  <a:pt x="181141" y="0"/>
                </a:cubicBez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330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3999" y="1122363"/>
            <a:ext cx="9419617" cy="2387600"/>
          </a:xfrm>
        </p:spPr>
        <p:txBody>
          <a:bodyPr/>
          <a:lstStyle/>
          <a:p>
            <a:r>
              <a:rPr lang="en-US">
                <a:solidFill>
                  <a:srgbClr val="222A35"/>
                </a:solidFill>
              </a:rPr>
              <a:t>T</a:t>
            </a:r>
            <a:r>
              <a:rPr lang="en-US"/>
              <a:t>hank        </a:t>
            </a:r>
            <a:r>
              <a:rPr lang="en-US">
                <a:solidFill>
                  <a:srgbClr val="222A35"/>
                </a:solidFill>
              </a:rPr>
              <a:t>Y</a:t>
            </a:r>
            <a:r>
              <a:rPr lang="en-US"/>
              <a:t>ou!</a:t>
            </a:r>
          </a:p>
        </p:txBody>
      </p:sp>
      <p:sp>
        <p:nvSpPr>
          <p:cNvPr id="2" name="Subtitle 1"/>
          <p:cNvSpPr>
            <a:spLocks noGrp="1"/>
          </p:cNvSpPr>
          <p:nvPr>
            <p:ph type="subTitle" idx="1"/>
          </p:nvPr>
        </p:nvSpPr>
        <p:spPr/>
        <p:txBody>
          <a:bodyPr anchor="ctr"/>
          <a:lstStyle/>
          <a:p>
            <a:r>
              <a:rPr lang="zh-TW" altLang="en-US">
                <a:latin typeface="微軟正黑體" panose="020B0604030504040204" pitchFamily="34" charset="-120"/>
                <a:ea typeface="微軟正黑體" panose="020B0604030504040204" pitchFamily="34" charset="-120"/>
              </a:rPr>
              <a:t>我們的報告到此結束</a:t>
            </a:r>
            <a:endParaRPr lang="en-US">
              <a:latin typeface="微軟正黑體" panose="020B0604030504040204" pitchFamily="34" charset="-120"/>
              <a:ea typeface="微軟正黑體" panose="020B0604030504040204" pitchFamily="34" charset="-120"/>
            </a:endParaRPr>
          </a:p>
        </p:txBody>
      </p:sp>
      <p:grpSp>
        <p:nvGrpSpPr>
          <p:cNvPr id="7" name="Group 6"/>
          <p:cNvGrpSpPr>
            <a:grpSpLocks noChangeAspect="1"/>
          </p:cNvGrpSpPr>
          <p:nvPr/>
        </p:nvGrpSpPr>
        <p:grpSpPr>
          <a:xfrm>
            <a:off x="2858694" y="2137172"/>
            <a:ext cx="1291827" cy="1291827"/>
            <a:chOff x="1382807" y="174388"/>
            <a:chExt cx="3025589" cy="3025588"/>
          </a:xfrm>
        </p:grpSpPr>
        <p:sp>
          <p:nvSpPr>
            <p:cNvPr id="8" name="Rectangle 7"/>
            <p:cNvSpPr/>
            <p:nvPr/>
          </p:nvSpPr>
          <p:spPr>
            <a:xfrm>
              <a:off x="1382807" y="174388"/>
              <a:ext cx="3025588" cy="3025588"/>
            </a:xfrm>
            <a:prstGeom prst="rect">
              <a:avLst/>
            </a:prstGeom>
            <a:solidFill>
              <a:srgbClr val="16A08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9" name="Freeform 8"/>
            <p:cNvSpPr/>
            <p:nvPr/>
          </p:nvSpPr>
          <p:spPr>
            <a:xfrm>
              <a:off x="2163311" y="784634"/>
              <a:ext cx="1468794" cy="1928720"/>
            </a:xfrm>
            <a:custGeom>
              <a:avLst/>
              <a:gdLst/>
              <a:ahLst/>
              <a:cxnLst/>
              <a:rect l="l" t="t" r="r" b="b"/>
              <a:pathLst>
                <a:path w="1468794" h="1928720">
                  <a:moveTo>
                    <a:pt x="57861" y="0"/>
                  </a:moveTo>
                  <a:lnTo>
                    <a:pt x="1410932" y="0"/>
                  </a:lnTo>
                  <a:cubicBezTo>
                    <a:pt x="1419834" y="0"/>
                    <a:pt x="1427994" y="2720"/>
                    <a:pt x="1435412" y="8160"/>
                  </a:cubicBezTo>
                  <a:cubicBezTo>
                    <a:pt x="1442830" y="13600"/>
                    <a:pt x="1449012" y="22501"/>
                    <a:pt x="1453957" y="34865"/>
                  </a:cubicBezTo>
                  <a:cubicBezTo>
                    <a:pt x="1458903" y="47229"/>
                    <a:pt x="1462612" y="63796"/>
                    <a:pt x="1465085" y="84567"/>
                  </a:cubicBezTo>
                  <a:cubicBezTo>
                    <a:pt x="1467558" y="105338"/>
                    <a:pt x="1468794" y="130559"/>
                    <a:pt x="1468794" y="160232"/>
                  </a:cubicBezTo>
                  <a:cubicBezTo>
                    <a:pt x="1468794" y="188915"/>
                    <a:pt x="1467558" y="213395"/>
                    <a:pt x="1465085" y="233672"/>
                  </a:cubicBezTo>
                  <a:cubicBezTo>
                    <a:pt x="1462612" y="253948"/>
                    <a:pt x="1458903" y="270268"/>
                    <a:pt x="1453957" y="282631"/>
                  </a:cubicBezTo>
                  <a:cubicBezTo>
                    <a:pt x="1449012" y="294995"/>
                    <a:pt x="1442830" y="304144"/>
                    <a:pt x="1435412" y="310079"/>
                  </a:cubicBezTo>
                  <a:cubicBezTo>
                    <a:pt x="1427994" y="316013"/>
                    <a:pt x="1419834" y="318980"/>
                    <a:pt x="1410932" y="318980"/>
                  </a:cubicBezTo>
                  <a:lnTo>
                    <a:pt x="930236" y="318980"/>
                  </a:lnTo>
                  <a:lnTo>
                    <a:pt x="930236" y="1866407"/>
                  </a:lnTo>
                  <a:cubicBezTo>
                    <a:pt x="930236" y="1876298"/>
                    <a:pt x="927021" y="1885200"/>
                    <a:pt x="920592" y="1893112"/>
                  </a:cubicBezTo>
                  <a:cubicBezTo>
                    <a:pt x="914163" y="1901025"/>
                    <a:pt x="903531" y="1907454"/>
                    <a:pt x="888694" y="1912400"/>
                  </a:cubicBezTo>
                  <a:cubicBezTo>
                    <a:pt x="873858" y="1917345"/>
                    <a:pt x="853829" y="1921301"/>
                    <a:pt x="828607" y="1924269"/>
                  </a:cubicBezTo>
                  <a:cubicBezTo>
                    <a:pt x="803386" y="1927236"/>
                    <a:pt x="771982" y="1928720"/>
                    <a:pt x="734397" y="1928720"/>
                  </a:cubicBezTo>
                  <a:cubicBezTo>
                    <a:pt x="696811" y="1928720"/>
                    <a:pt x="665408" y="1927236"/>
                    <a:pt x="640186" y="1924269"/>
                  </a:cubicBezTo>
                  <a:cubicBezTo>
                    <a:pt x="614964" y="1921301"/>
                    <a:pt x="594935" y="1917345"/>
                    <a:pt x="580099" y="1912400"/>
                  </a:cubicBezTo>
                  <a:cubicBezTo>
                    <a:pt x="565263" y="1907454"/>
                    <a:pt x="554630" y="1901025"/>
                    <a:pt x="548201" y="1893112"/>
                  </a:cubicBezTo>
                  <a:cubicBezTo>
                    <a:pt x="541772" y="1885200"/>
                    <a:pt x="538558" y="1876298"/>
                    <a:pt x="538558" y="1866407"/>
                  </a:cubicBezTo>
                  <a:lnTo>
                    <a:pt x="538558" y="318980"/>
                  </a:lnTo>
                  <a:lnTo>
                    <a:pt x="57861" y="318980"/>
                  </a:lnTo>
                  <a:cubicBezTo>
                    <a:pt x="47970" y="318980"/>
                    <a:pt x="39563" y="316013"/>
                    <a:pt x="32640" y="310079"/>
                  </a:cubicBezTo>
                  <a:cubicBezTo>
                    <a:pt x="25716" y="304144"/>
                    <a:pt x="19781" y="294995"/>
                    <a:pt x="14836" y="282631"/>
                  </a:cubicBezTo>
                  <a:cubicBezTo>
                    <a:pt x="9891" y="270268"/>
                    <a:pt x="6181" y="253948"/>
                    <a:pt x="3709" y="233672"/>
                  </a:cubicBezTo>
                  <a:cubicBezTo>
                    <a:pt x="1236" y="213395"/>
                    <a:pt x="0" y="188915"/>
                    <a:pt x="0" y="160232"/>
                  </a:cubicBezTo>
                  <a:cubicBezTo>
                    <a:pt x="0" y="130559"/>
                    <a:pt x="1236" y="105338"/>
                    <a:pt x="3709" y="84567"/>
                  </a:cubicBezTo>
                  <a:cubicBezTo>
                    <a:pt x="6181" y="63796"/>
                    <a:pt x="9891" y="47229"/>
                    <a:pt x="14836" y="34865"/>
                  </a:cubicBezTo>
                  <a:cubicBezTo>
                    <a:pt x="19781" y="22501"/>
                    <a:pt x="25716" y="13600"/>
                    <a:pt x="32640" y="8160"/>
                  </a:cubicBezTo>
                  <a:cubicBezTo>
                    <a:pt x="39563" y="2720"/>
                    <a:pt x="47970" y="0"/>
                    <a:pt x="57861"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algn="ctr">
                <a:defRPr/>
              </a:pPr>
              <a:endParaRPr lang="en-US" kern="0">
                <a:solidFill>
                  <a:prstClr val="white"/>
                </a:solidFill>
              </a:endParaRPr>
            </a:p>
          </p:txBody>
        </p:sp>
        <p:sp>
          <p:nvSpPr>
            <p:cNvPr id="10" name="TextBox 9"/>
            <p:cNvSpPr txBox="1"/>
            <p:nvPr/>
          </p:nvSpPr>
          <p:spPr>
            <a:xfrm>
              <a:off x="2198867" y="802692"/>
              <a:ext cx="2209529" cy="2397284"/>
            </a:xfrm>
            <a:custGeom>
              <a:avLst/>
              <a:gdLst>
                <a:gd name="connsiteX0" fmla="*/ 0 w 2209529"/>
                <a:gd name="connsiteY0" fmla="*/ 293050 h 2397284"/>
                <a:gd name="connsiteX1" fmla="*/ 22306 w 2209529"/>
                <a:gd name="connsiteY1" fmla="*/ 300922 h 2397284"/>
                <a:gd name="connsiteX2" fmla="*/ 503003 w 2209529"/>
                <a:gd name="connsiteY2" fmla="*/ 300922 h 2397284"/>
                <a:gd name="connsiteX3" fmla="*/ 503003 w 2209529"/>
                <a:gd name="connsiteY3" fmla="*/ 729388 h 2397284"/>
                <a:gd name="connsiteX4" fmla="*/ 1406731 w 2209529"/>
                <a:gd name="connsiteY4" fmla="*/ 0 h 2397284"/>
                <a:gd name="connsiteX5" fmla="*/ 2209529 w 2209529"/>
                <a:gd name="connsiteY5" fmla="*/ 696401 h 2397284"/>
                <a:gd name="connsiteX6" fmla="*/ 2209529 w 2209529"/>
                <a:gd name="connsiteY6" fmla="*/ 2397284 h 2397284"/>
                <a:gd name="connsiteX7" fmla="*/ 1115822 w 2209529"/>
                <a:gd name="connsiteY7" fmla="*/ 2397284 h 2397284"/>
                <a:gd name="connsiteX8" fmla="*/ 516470 w 2209529"/>
                <a:gd name="connsiteY8" fmla="*/ 1877366 h 2397284"/>
                <a:gd name="connsiteX9" fmla="*/ 544544 w 2209529"/>
                <a:gd name="connsiteY9" fmla="*/ 1894342 h 2397284"/>
                <a:gd name="connsiteX10" fmla="*/ 604631 w 2209529"/>
                <a:gd name="connsiteY10" fmla="*/ 1906211 h 2397284"/>
                <a:gd name="connsiteX11" fmla="*/ 698842 w 2209529"/>
                <a:gd name="connsiteY11" fmla="*/ 1910662 h 2397284"/>
                <a:gd name="connsiteX12" fmla="*/ 793052 w 2209529"/>
                <a:gd name="connsiteY12" fmla="*/ 1906211 h 2397284"/>
                <a:gd name="connsiteX13" fmla="*/ 853139 w 2209529"/>
                <a:gd name="connsiteY13" fmla="*/ 1894342 h 2397284"/>
                <a:gd name="connsiteX14" fmla="*/ 885037 w 2209529"/>
                <a:gd name="connsiteY14" fmla="*/ 1875054 h 2397284"/>
                <a:gd name="connsiteX15" fmla="*/ 894681 w 2209529"/>
                <a:gd name="connsiteY15" fmla="*/ 1848349 h 2397284"/>
                <a:gd name="connsiteX16" fmla="*/ 894681 w 2209529"/>
                <a:gd name="connsiteY16" fmla="*/ 300922 h 2397284"/>
                <a:gd name="connsiteX17" fmla="*/ 1375377 w 2209529"/>
                <a:gd name="connsiteY17" fmla="*/ 300922 h 2397284"/>
                <a:gd name="connsiteX18" fmla="*/ 1399857 w 2209529"/>
                <a:gd name="connsiteY18" fmla="*/ 292021 h 2397284"/>
                <a:gd name="connsiteX19" fmla="*/ 1418402 w 2209529"/>
                <a:gd name="connsiteY19" fmla="*/ 264573 h 2397284"/>
                <a:gd name="connsiteX20" fmla="*/ 1429530 w 2209529"/>
                <a:gd name="connsiteY20" fmla="*/ 215614 h 2397284"/>
                <a:gd name="connsiteX21" fmla="*/ 1433239 w 2209529"/>
                <a:gd name="connsiteY21" fmla="*/ 142174 h 2397284"/>
                <a:gd name="connsiteX22" fmla="*/ 1429530 w 2209529"/>
                <a:gd name="connsiteY22" fmla="*/ 66509 h 2397284"/>
                <a:gd name="connsiteX23" fmla="*/ 1418402 w 2209529"/>
                <a:gd name="connsiteY23" fmla="*/ 16807 h 239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09529" h="2397284">
                  <a:moveTo>
                    <a:pt x="0" y="293050"/>
                  </a:moveTo>
                  <a:lnTo>
                    <a:pt x="22306" y="300922"/>
                  </a:lnTo>
                  <a:lnTo>
                    <a:pt x="503003" y="300922"/>
                  </a:lnTo>
                  <a:lnTo>
                    <a:pt x="503003" y="729388"/>
                  </a:lnTo>
                  <a:close/>
                  <a:moveTo>
                    <a:pt x="1406731" y="0"/>
                  </a:moveTo>
                  <a:lnTo>
                    <a:pt x="2209529" y="696401"/>
                  </a:lnTo>
                  <a:lnTo>
                    <a:pt x="2209529" y="2397284"/>
                  </a:lnTo>
                  <a:lnTo>
                    <a:pt x="1115822" y="2397284"/>
                  </a:lnTo>
                  <a:lnTo>
                    <a:pt x="516470" y="1877366"/>
                  </a:lnTo>
                  <a:lnTo>
                    <a:pt x="544544" y="1894342"/>
                  </a:lnTo>
                  <a:cubicBezTo>
                    <a:pt x="559380" y="1899287"/>
                    <a:pt x="579409" y="1903243"/>
                    <a:pt x="604631" y="1906211"/>
                  </a:cubicBezTo>
                  <a:cubicBezTo>
                    <a:pt x="629853" y="1909178"/>
                    <a:pt x="661256" y="1910662"/>
                    <a:pt x="698842" y="1910662"/>
                  </a:cubicBezTo>
                  <a:cubicBezTo>
                    <a:pt x="736427" y="1910662"/>
                    <a:pt x="767831" y="1909178"/>
                    <a:pt x="793052" y="1906211"/>
                  </a:cubicBezTo>
                  <a:cubicBezTo>
                    <a:pt x="818274" y="1903243"/>
                    <a:pt x="838303" y="1899287"/>
                    <a:pt x="853139" y="1894342"/>
                  </a:cubicBezTo>
                  <a:cubicBezTo>
                    <a:pt x="867976" y="1889396"/>
                    <a:pt x="878608" y="1882967"/>
                    <a:pt x="885037" y="1875054"/>
                  </a:cubicBezTo>
                  <a:cubicBezTo>
                    <a:pt x="891466" y="1867142"/>
                    <a:pt x="894681" y="1858240"/>
                    <a:pt x="894681" y="1848349"/>
                  </a:cubicBezTo>
                  <a:lnTo>
                    <a:pt x="894681" y="300922"/>
                  </a:lnTo>
                  <a:lnTo>
                    <a:pt x="1375377" y="300922"/>
                  </a:lnTo>
                  <a:cubicBezTo>
                    <a:pt x="1384279" y="300922"/>
                    <a:pt x="1392439" y="297955"/>
                    <a:pt x="1399857" y="292021"/>
                  </a:cubicBezTo>
                  <a:cubicBezTo>
                    <a:pt x="1407275" y="286086"/>
                    <a:pt x="1413457" y="276937"/>
                    <a:pt x="1418402" y="264573"/>
                  </a:cubicBezTo>
                  <a:cubicBezTo>
                    <a:pt x="1423348" y="252210"/>
                    <a:pt x="1427057" y="235890"/>
                    <a:pt x="1429530" y="215614"/>
                  </a:cubicBezTo>
                  <a:cubicBezTo>
                    <a:pt x="1432003" y="195337"/>
                    <a:pt x="1433239" y="170857"/>
                    <a:pt x="1433239" y="142174"/>
                  </a:cubicBezTo>
                  <a:cubicBezTo>
                    <a:pt x="1433239" y="112501"/>
                    <a:pt x="1432003" y="87280"/>
                    <a:pt x="1429530" y="66509"/>
                  </a:cubicBezTo>
                  <a:cubicBezTo>
                    <a:pt x="1427057" y="45738"/>
                    <a:pt x="1423348" y="29171"/>
                    <a:pt x="1418402" y="16807"/>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endParaRPr lang="en-US" kern="0">
                <a:solidFill>
                  <a:prstClr val="white"/>
                </a:solidFill>
              </a:endParaRPr>
            </a:p>
          </p:txBody>
        </p:sp>
      </p:grpSp>
      <p:grpSp>
        <p:nvGrpSpPr>
          <p:cNvPr id="11" name="Group 10"/>
          <p:cNvGrpSpPr>
            <a:grpSpLocks noChangeAspect="1"/>
          </p:cNvGrpSpPr>
          <p:nvPr/>
        </p:nvGrpSpPr>
        <p:grpSpPr>
          <a:xfrm>
            <a:off x="6096000" y="2137172"/>
            <a:ext cx="1291827" cy="1291827"/>
            <a:chOff x="1382807" y="174388"/>
            <a:chExt cx="3025589" cy="3025588"/>
          </a:xfrm>
        </p:grpSpPr>
        <p:sp>
          <p:nvSpPr>
            <p:cNvPr id="12" name="Rectangle 11"/>
            <p:cNvSpPr/>
            <p:nvPr/>
          </p:nvSpPr>
          <p:spPr>
            <a:xfrm>
              <a:off x="1382807" y="174388"/>
              <a:ext cx="3025588" cy="3025588"/>
            </a:xfrm>
            <a:prstGeom prst="rect">
              <a:avLst/>
            </a:prstGeom>
            <a:solidFill>
              <a:srgbClr val="C0392B"/>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13" name="TextBox 12"/>
            <p:cNvSpPr txBox="1"/>
            <p:nvPr/>
          </p:nvSpPr>
          <p:spPr>
            <a:xfrm>
              <a:off x="2540121" y="810818"/>
              <a:ext cx="1868275" cy="2389158"/>
            </a:xfrm>
            <a:custGeom>
              <a:avLst/>
              <a:gdLst>
                <a:gd name="connsiteX0" fmla="*/ 0 w 1868275"/>
                <a:gd name="connsiteY0" fmla="*/ 1718 h 2389158"/>
                <a:gd name="connsiteX1" fmla="*/ 506810 w 1868275"/>
                <a:gd name="connsiteY1" fmla="*/ 441359 h 2389158"/>
                <a:gd name="connsiteX2" fmla="*/ 476232 w 1868275"/>
                <a:gd name="connsiteY2" fmla="*/ 509406 h 2389158"/>
                <a:gd name="connsiteX3" fmla="*/ 418370 w 1868275"/>
                <a:gd name="connsiteY3" fmla="*/ 653319 h 2389158"/>
                <a:gd name="connsiteX4" fmla="*/ 360509 w 1868275"/>
                <a:gd name="connsiteY4" fmla="*/ 809100 h 2389158"/>
                <a:gd name="connsiteX5" fmla="*/ 357541 w 1868275"/>
                <a:gd name="connsiteY5" fmla="*/ 809100 h 2389158"/>
                <a:gd name="connsiteX6" fmla="*/ 295971 w 1868275"/>
                <a:gd name="connsiteY6" fmla="*/ 650351 h 2389158"/>
                <a:gd name="connsiteX7" fmla="*/ 234400 w 1868275"/>
                <a:gd name="connsiteY7" fmla="*/ 506439 h 2389158"/>
                <a:gd name="connsiteX8" fmla="*/ 20757 w 1868275"/>
                <a:gd name="connsiteY8" fmla="*/ 34645 h 2389158"/>
                <a:gd name="connsiteX9" fmla="*/ 1103694 w 1868275"/>
                <a:gd name="connsiteY9" fmla="*/ 0 h 2389158"/>
                <a:gd name="connsiteX10" fmla="*/ 1868275 w 1868275"/>
                <a:gd name="connsiteY10" fmla="*/ 663249 h 2389158"/>
                <a:gd name="connsiteX11" fmla="*/ 1868275 w 1868275"/>
                <a:gd name="connsiteY11" fmla="*/ 2389158 h 2389158"/>
                <a:gd name="connsiteX12" fmla="*/ 768108 w 1868275"/>
                <a:gd name="connsiteY12" fmla="*/ 2389158 h 2389158"/>
                <a:gd name="connsiteX13" fmla="*/ 176188 w 1868275"/>
                <a:gd name="connsiteY13" fmla="*/ 1875688 h 2389158"/>
                <a:gd name="connsiteX14" fmla="*/ 193600 w 1868275"/>
                <a:gd name="connsiteY14" fmla="*/ 1886216 h 2389158"/>
                <a:gd name="connsiteX15" fmla="*/ 253687 w 1868275"/>
                <a:gd name="connsiteY15" fmla="*/ 1898085 h 2389158"/>
                <a:gd name="connsiteX16" fmla="*/ 348639 w 1868275"/>
                <a:gd name="connsiteY16" fmla="*/ 1902536 h 2389158"/>
                <a:gd name="connsiteX17" fmla="*/ 442850 w 1868275"/>
                <a:gd name="connsiteY17" fmla="*/ 1898085 h 2389158"/>
                <a:gd name="connsiteX18" fmla="*/ 502937 w 1868275"/>
                <a:gd name="connsiteY18" fmla="*/ 1886216 h 2389158"/>
                <a:gd name="connsiteX19" fmla="*/ 534835 w 1868275"/>
                <a:gd name="connsiteY19" fmla="*/ 1866928 h 2389158"/>
                <a:gd name="connsiteX20" fmla="*/ 544479 w 1868275"/>
                <a:gd name="connsiteY20" fmla="*/ 1840223 h 2389158"/>
                <a:gd name="connsiteX21" fmla="*/ 544479 w 1868275"/>
                <a:gd name="connsiteY21" fmla="*/ 1165171 h 2389158"/>
                <a:gd name="connsiteX22" fmla="*/ 1069684 w 1868275"/>
                <a:gd name="connsiteY22" fmla="*/ 119212 h 2389158"/>
                <a:gd name="connsiteX23" fmla="*/ 1105291 w 1868275"/>
                <a:gd name="connsiteY23" fmla="*/ 34645 h 2389158"/>
                <a:gd name="connsiteX24" fmla="*/ 1107702 w 1868275"/>
                <a:gd name="connsiteY24" fmla="*/ 7383 h 2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8275" h="2389158">
                  <a:moveTo>
                    <a:pt x="0" y="1718"/>
                  </a:moveTo>
                  <a:lnTo>
                    <a:pt x="506810" y="441359"/>
                  </a:lnTo>
                  <a:lnTo>
                    <a:pt x="476232" y="509406"/>
                  </a:lnTo>
                  <a:cubicBezTo>
                    <a:pt x="457439" y="554904"/>
                    <a:pt x="438152" y="602875"/>
                    <a:pt x="418370" y="653319"/>
                  </a:cubicBezTo>
                  <a:cubicBezTo>
                    <a:pt x="398588" y="703762"/>
                    <a:pt x="379301" y="755689"/>
                    <a:pt x="360509" y="809100"/>
                  </a:cubicBezTo>
                  <a:lnTo>
                    <a:pt x="357541" y="809100"/>
                  </a:lnTo>
                  <a:cubicBezTo>
                    <a:pt x="336770" y="753711"/>
                    <a:pt x="316247" y="700795"/>
                    <a:pt x="295971" y="650351"/>
                  </a:cubicBezTo>
                  <a:cubicBezTo>
                    <a:pt x="275694" y="599908"/>
                    <a:pt x="255171" y="551937"/>
                    <a:pt x="234400" y="506439"/>
                  </a:cubicBezTo>
                  <a:lnTo>
                    <a:pt x="20757" y="34645"/>
                  </a:lnTo>
                  <a:close/>
                  <a:moveTo>
                    <a:pt x="1103694" y="0"/>
                  </a:moveTo>
                  <a:lnTo>
                    <a:pt x="1868275" y="663249"/>
                  </a:lnTo>
                  <a:lnTo>
                    <a:pt x="1868275" y="2389158"/>
                  </a:lnTo>
                  <a:lnTo>
                    <a:pt x="768108" y="2389158"/>
                  </a:lnTo>
                  <a:lnTo>
                    <a:pt x="176188" y="1875688"/>
                  </a:lnTo>
                  <a:lnTo>
                    <a:pt x="193600" y="1886216"/>
                  </a:lnTo>
                  <a:cubicBezTo>
                    <a:pt x="208931" y="1891161"/>
                    <a:pt x="228960" y="1895117"/>
                    <a:pt x="253687" y="1898085"/>
                  </a:cubicBezTo>
                  <a:cubicBezTo>
                    <a:pt x="278414" y="1901052"/>
                    <a:pt x="310065" y="1902536"/>
                    <a:pt x="348639" y="1902536"/>
                  </a:cubicBezTo>
                  <a:cubicBezTo>
                    <a:pt x="386225" y="1902536"/>
                    <a:pt x="417628" y="1901052"/>
                    <a:pt x="442850" y="1898085"/>
                  </a:cubicBezTo>
                  <a:cubicBezTo>
                    <a:pt x="468072" y="1895117"/>
                    <a:pt x="488101" y="1891161"/>
                    <a:pt x="502937" y="1886216"/>
                  </a:cubicBezTo>
                  <a:cubicBezTo>
                    <a:pt x="517773" y="1881270"/>
                    <a:pt x="528406" y="1874841"/>
                    <a:pt x="534835" y="1866928"/>
                  </a:cubicBezTo>
                  <a:cubicBezTo>
                    <a:pt x="541264" y="1859016"/>
                    <a:pt x="544479" y="1850114"/>
                    <a:pt x="544479" y="1840223"/>
                  </a:cubicBezTo>
                  <a:lnTo>
                    <a:pt x="544479" y="1165171"/>
                  </a:lnTo>
                  <a:lnTo>
                    <a:pt x="1069684" y="119212"/>
                  </a:lnTo>
                  <a:cubicBezTo>
                    <a:pt x="1087488" y="83604"/>
                    <a:pt x="1099357" y="55416"/>
                    <a:pt x="1105291" y="34645"/>
                  </a:cubicBezTo>
                  <a:cubicBezTo>
                    <a:pt x="1108259" y="24260"/>
                    <a:pt x="1109062" y="15172"/>
                    <a:pt x="1107702" y="7383"/>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endParaRPr lang="en-US" kern="0">
                <a:solidFill>
                  <a:prstClr val="white"/>
                </a:solidFill>
              </a:endParaRPr>
            </a:p>
          </p:txBody>
        </p:sp>
        <p:sp>
          <p:nvSpPr>
            <p:cNvPr id="14" name="Freeform 13"/>
            <p:cNvSpPr/>
            <p:nvPr/>
          </p:nvSpPr>
          <p:spPr>
            <a:xfrm>
              <a:off x="2128726" y="775732"/>
              <a:ext cx="1519738" cy="1937622"/>
            </a:xfrm>
            <a:custGeom>
              <a:avLst/>
              <a:gdLst/>
              <a:ahLst/>
              <a:cxnLst/>
              <a:rect l="l" t="t" r="r" b="b"/>
              <a:pathLst>
                <a:path w="1519738" h="1937622">
                  <a:moveTo>
                    <a:pt x="202189" y="0"/>
                  </a:moveTo>
                  <a:cubicBezTo>
                    <a:pt x="247688" y="0"/>
                    <a:pt x="284036" y="989"/>
                    <a:pt x="311236" y="2967"/>
                  </a:cubicBezTo>
                  <a:cubicBezTo>
                    <a:pt x="338436" y="4946"/>
                    <a:pt x="359949" y="8655"/>
                    <a:pt x="375774" y="14095"/>
                  </a:cubicBezTo>
                  <a:cubicBezTo>
                    <a:pt x="391600" y="19534"/>
                    <a:pt x="403221" y="26705"/>
                    <a:pt x="410640" y="35607"/>
                  </a:cubicBezTo>
                  <a:cubicBezTo>
                    <a:pt x="418058" y="44509"/>
                    <a:pt x="425229" y="55883"/>
                    <a:pt x="432152" y="69731"/>
                  </a:cubicBezTo>
                  <a:lnTo>
                    <a:pt x="645795" y="541525"/>
                  </a:lnTo>
                  <a:cubicBezTo>
                    <a:pt x="666566" y="587023"/>
                    <a:pt x="687089" y="634994"/>
                    <a:pt x="707366" y="685437"/>
                  </a:cubicBezTo>
                  <a:cubicBezTo>
                    <a:pt x="727642" y="735881"/>
                    <a:pt x="748165" y="788797"/>
                    <a:pt x="768936" y="844186"/>
                  </a:cubicBezTo>
                  <a:lnTo>
                    <a:pt x="771904" y="844186"/>
                  </a:lnTo>
                  <a:cubicBezTo>
                    <a:pt x="790696" y="790775"/>
                    <a:pt x="809983" y="738848"/>
                    <a:pt x="829765" y="688405"/>
                  </a:cubicBezTo>
                  <a:cubicBezTo>
                    <a:pt x="849547" y="637961"/>
                    <a:pt x="868834" y="589990"/>
                    <a:pt x="887627" y="544492"/>
                  </a:cubicBezTo>
                  <a:lnTo>
                    <a:pt x="1098302" y="75665"/>
                  </a:lnTo>
                  <a:cubicBezTo>
                    <a:pt x="1103248" y="59840"/>
                    <a:pt x="1109430" y="47229"/>
                    <a:pt x="1116848" y="37833"/>
                  </a:cubicBezTo>
                  <a:cubicBezTo>
                    <a:pt x="1124266" y="28436"/>
                    <a:pt x="1135393" y="20771"/>
                    <a:pt x="1150229" y="14836"/>
                  </a:cubicBezTo>
                  <a:cubicBezTo>
                    <a:pt x="1165066" y="8902"/>
                    <a:pt x="1185342" y="4946"/>
                    <a:pt x="1211058" y="2967"/>
                  </a:cubicBezTo>
                  <a:cubicBezTo>
                    <a:pt x="1236774" y="989"/>
                    <a:pt x="1270898" y="0"/>
                    <a:pt x="1313429" y="0"/>
                  </a:cubicBezTo>
                  <a:cubicBezTo>
                    <a:pt x="1369807" y="0"/>
                    <a:pt x="1413574" y="1236"/>
                    <a:pt x="1444730" y="3709"/>
                  </a:cubicBezTo>
                  <a:cubicBezTo>
                    <a:pt x="1475886" y="6182"/>
                    <a:pt x="1497152" y="12611"/>
                    <a:pt x="1508526" y="22996"/>
                  </a:cubicBezTo>
                  <a:cubicBezTo>
                    <a:pt x="1519901" y="33382"/>
                    <a:pt x="1522621" y="48960"/>
                    <a:pt x="1516686" y="69731"/>
                  </a:cubicBezTo>
                  <a:cubicBezTo>
                    <a:pt x="1510752" y="90502"/>
                    <a:pt x="1498883" y="118690"/>
                    <a:pt x="1481079" y="154298"/>
                  </a:cubicBezTo>
                  <a:lnTo>
                    <a:pt x="955874" y="1200257"/>
                  </a:lnTo>
                  <a:lnTo>
                    <a:pt x="955874" y="1875309"/>
                  </a:lnTo>
                  <a:cubicBezTo>
                    <a:pt x="955874" y="1885200"/>
                    <a:pt x="952659" y="1894102"/>
                    <a:pt x="946230" y="1902014"/>
                  </a:cubicBezTo>
                  <a:cubicBezTo>
                    <a:pt x="939801" y="1909927"/>
                    <a:pt x="929168" y="1916356"/>
                    <a:pt x="914332" y="1921302"/>
                  </a:cubicBezTo>
                  <a:cubicBezTo>
                    <a:pt x="899496" y="1926247"/>
                    <a:pt x="879467" y="1930203"/>
                    <a:pt x="854245" y="1933171"/>
                  </a:cubicBezTo>
                  <a:cubicBezTo>
                    <a:pt x="829023" y="1936138"/>
                    <a:pt x="797620" y="1937622"/>
                    <a:pt x="760034" y="1937622"/>
                  </a:cubicBezTo>
                  <a:cubicBezTo>
                    <a:pt x="721460" y="1937622"/>
                    <a:pt x="689809" y="1936138"/>
                    <a:pt x="665082" y="1933171"/>
                  </a:cubicBezTo>
                  <a:cubicBezTo>
                    <a:pt x="640355" y="1930203"/>
                    <a:pt x="620326" y="1926247"/>
                    <a:pt x="604995" y="1921302"/>
                  </a:cubicBezTo>
                  <a:cubicBezTo>
                    <a:pt x="589664" y="1916356"/>
                    <a:pt x="579032" y="1909927"/>
                    <a:pt x="573097" y="1902014"/>
                  </a:cubicBezTo>
                  <a:cubicBezTo>
                    <a:pt x="567163" y="1894102"/>
                    <a:pt x="564195" y="1885200"/>
                    <a:pt x="564195" y="1875309"/>
                  </a:cubicBezTo>
                  <a:lnTo>
                    <a:pt x="564195" y="1200257"/>
                  </a:lnTo>
                  <a:lnTo>
                    <a:pt x="38990" y="154298"/>
                  </a:lnTo>
                  <a:cubicBezTo>
                    <a:pt x="20198" y="117701"/>
                    <a:pt x="8081" y="89265"/>
                    <a:pt x="2641" y="68989"/>
                  </a:cubicBezTo>
                  <a:cubicBezTo>
                    <a:pt x="-2799" y="48713"/>
                    <a:pt x="168" y="33382"/>
                    <a:pt x="11543" y="22996"/>
                  </a:cubicBezTo>
                  <a:cubicBezTo>
                    <a:pt x="22917" y="12611"/>
                    <a:pt x="43936" y="6182"/>
                    <a:pt x="74597" y="3709"/>
                  </a:cubicBezTo>
                  <a:cubicBezTo>
                    <a:pt x="105259" y="1236"/>
                    <a:pt x="147790" y="0"/>
                    <a:pt x="202189"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algn="ctr">
                <a:defRPr/>
              </a:pPr>
              <a:endParaRPr lang="en-US" kern="0">
                <a:solidFill>
                  <a:prstClr val="white"/>
                </a:solidFill>
              </a:endParaRPr>
            </a:p>
          </p:txBody>
        </p:sp>
      </p:grpSp>
      <p:pic>
        <p:nvPicPr>
          <p:cNvPr id="1026" name="Picture 2" descr="可達鴨:外貌習性,基礎設定,能力值,屬性相性,圖鑑介紹,獲得情況,習得技能,一代技_中文百科全書">
            <a:extLst>
              <a:ext uri="{FF2B5EF4-FFF2-40B4-BE49-F238E27FC236}">
                <a16:creationId xmlns:a16="http://schemas.microsoft.com/office/drawing/2014/main" id="{CFAD7787-8CB5-4A38-B87A-EB4C1BE80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357" y="3602037"/>
            <a:ext cx="2857500" cy="28575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27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Line 13"/>
          <p:cNvSpPr>
            <a:spLocks noChangeShapeType="1"/>
          </p:cNvSpPr>
          <p:nvPr/>
        </p:nvSpPr>
        <p:spPr bwMode="auto">
          <a:xfrm>
            <a:off x="6599238" y="3816410"/>
            <a:ext cx="1588" cy="1587"/>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4"/>
          <p:cNvSpPr>
            <a:spLocks noChangeShapeType="1"/>
          </p:cNvSpPr>
          <p:nvPr/>
        </p:nvSpPr>
        <p:spPr bwMode="auto">
          <a:xfrm>
            <a:off x="6599238" y="3816410"/>
            <a:ext cx="1588" cy="1587"/>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8" name="Group 37"/>
          <p:cNvGrpSpPr/>
          <p:nvPr/>
        </p:nvGrpSpPr>
        <p:grpSpPr>
          <a:xfrm>
            <a:off x="4105275" y="1849695"/>
            <a:ext cx="3981450" cy="3979434"/>
            <a:chOff x="4489450" y="2124136"/>
            <a:chExt cx="3136900" cy="3135312"/>
          </a:xfrm>
          <a:effectLst>
            <a:outerShdw blurRad="50800" dist="38100" dir="2700000" algn="tl" rotWithShape="0">
              <a:prstClr val="black">
                <a:alpha val="40000"/>
              </a:prstClr>
            </a:outerShdw>
          </a:effectLst>
        </p:grpSpPr>
        <p:sp>
          <p:nvSpPr>
            <p:cNvPr id="39" name="Freeform 9"/>
            <p:cNvSpPr>
              <a:spLocks/>
            </p:cNvSpPr>
            <p:nvPr/>
          </p:nvSpPr>
          <p:spPr bwMode="auto">
            <a:xfrm>
              <a:off x="4489450" y="3373498"/>
              <a:ext cx="1568450" cy="1885950"/>
            </a:xfrm>
            <a:custGeom>
              <a:avLst/>
              <a:gdLst/>
              <a:ahLst/>
              <a:cxnLst>
                <a:cxn ang="0">
                  <a:pos x="840" y="665"/>
                </a:cxn>
                <a:cxn ang="0">
                  <a:pos x="344" y="171"/>
                </a:cxn>
                <a:cxn ang="0">
                  <a:pos x="345" y="171"/>
                </a:cxn>
                <a:cxn ang="0">
                  <a:pos x="172" y="0"/>
                </a:cxn>
                <a:cxn ang="0">
                  <a:pos x="0" y="170"/>
                </a:cxn>
                <a:cxn ang="0">
                  <a:pos x="0" y="170"/>
                </a:cxn>
                <a:cxn ang="0">
                  <a:pos x="0" y="171"/>
                </a:cxn>
                <a:cxn ang="0">
                  <a:pos x="0" y="171"/>
                </a:cxn>
                <a:cxn ang="0">
                  <a:pos x="0" y="171"/>
                </a:cxn>
                <a:cxn ang="0">
                  <a:pos x="839" y="1010"/>
                </a:cxn>
                <a:cxn ang="0">
                  <a:pos x="840" y="1010"/>
                </a:cxn>
                <a:cxn ang="0">
                  <a:pos x="742" y="827"/>
                </a:cxn>
                <a:cxn ang="0">
                  <a:pos x="840" y="665"/>
                </a:cxn>
              </a:cxnLst>
              <a:rect l="0" t="0" r="r" b="b"/>
              <a:pathLst>
                <a:path w="840" h="1010">
                  <a:moveTo>
                    <a:pt x="840" y="665"/>
                  </a:moveTo>
                  <a:cubicBezTo>
                    <a:pt x="567" y="665"/>
                    <a:pt x="345" y="444"/>
                    <a:pt x="344" y="171"/>
                  </a:cubicBezTo>
                  <a:cubicBezTo>
                    <a:pt x="345" y="171"/>
                    <a:pt x="345" y="171"/>
                    <a:pt x="345" y="171"/>
                  </a:cubicBezTo>
                  <a:cubicBezTo>
                    <a:pt x="344" y="77"/>
                    <a:pt x="267" y="0"/>
                    <a:pt x="172" y="0"/>
                  </a:cubicBezTo>
                  <a:cubicBezTo>
                    <a:pt x="78" y="0"/>
                    <a:pt x="1" y="76"/>
                    <a:pt x="0" y="170"/>
                  </a:cubicBezTo>
                  <a:cubicBezTo>
                    <a:pt x="0" y="170"/>
                    <a:pt x="0" y="170"/>
                    <a:pt x="0" y="170"/>
                  </a:cubicBezTo>
                  <a:cubicBezTo>
                    <a:pt x="0" y="171"/>
                    <a:pt x="0" y="171"/>
                    <a:pt x="0" y="171"/>
                  </a:cubicBezTo>
                  <a:cubicBezTo>
                    <a:pt x="0" y="171"/>
                    <a:pt x="0" y="171"/>
                    <a:pt x="0" y="171"/>
                  </a:cubicBezTo>
                  <a:cubicBezTo>
                    <a:pt x="0" y="171"/>
                    <a:pt x="0" y="171"/>
                    <a:pt x="0" y="171"/>
                  </a:cubicBezTo>
                  <a:cubicBezTo>
                    <a:pt x="0" y="634"/>
                    <a:pt x="376" y="1010"/>
                    <a:pt x="839" y="1010"/>
                  </a:cubicBezTo>
                  <a:cubicBezTo>
                    <a:pt x="840" y="1010"/>
                    <a:pt x="840" y="1010"/>
                    <a:pt x="840" y="1010"/>
                  </a:cubicBezTo>
                  <a:cubicBezTo>
                    <a:pt x="742" y="827"/>
                    <a:pt x="742" y="827"/>
                    <a:pt x="742" y="827"/>
                  </a:cubicBezTo>
                  <a:lnTo>
                    <a:pt x="840" y="665"/>
                  </a:lnTo>
                  <a:close/>
                </a:path>
              </a:pathLst>
            </a:custGeom>
            <a:solidFill>
              <a:schemeClr val="accent4"/>
            </a:solidFill>
            <a:ln w="285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5740400" y="3690998"/>
              <a:ext cx="1885950" cy="1568450"/>
            </a:xfrm>
            <a:custGeom>
              <a:avLst/>
              <a:gdLst/>
              <a:ahLst/>
              <a:cxnLst>
                <a:cxn ang="0">
                  <a:pos x="1010" y="0"/>
                </a:cxn>
                <a:cxn ang="0">
                  <a:pos x="1010" y="0"/>
                </a:cxn>
                <a:cxn ang="0">
                  <a:pos x="821" y="77"/>
                </a:cxn>
                <a:cxn ang="0">
                  <a:pos x="665" y="0"/>
                </a:cxn>
                <a:cxn ang="0">
                  <a:pos x="171" y="495"/>
                </a:cxn>
                <a:cxn ang="0">
                  <a:pos x="171" y="495"/>
                </a:cxn>
                <a:cxn ang="0">
                  <a:pos x="0" y="667"/>
                </a:cxn>
                <a:cxn ang="0">
                  <a:pos x="170" y="840"/>
                </a:cxn>
                <a:cxn ang="0">
                  <a:pos x="170" y="840"/>
                </a:cxn>
                <a:cxn ang="0">
                  <a:pos x="171" y="840"/>
                </a:cxn>
                <a:cxn ang="0">
                  <a:pos x="171" y="840"/>
                </a:cxn>
                <a:cxn ang="0">
                  <a:pos x="171" y="840"/>
                </a:cxn>
                <a:cxn ang="0">
                  <a:pos x="1010" y="0"/>
                </a:cxn>
              </a:cxnLst>
              <a:rect l="0" t="0" r="r" b="b"/>
              <a:pathLst>
                <a:path w="1010" h="840">
                  <a:moveTo>
                    <a:pt x="1010" y="0"/>
                  </a:moveTo>
                  <a:cubicBezTo>
                    <a:pt x="1010" y="0"/>
                    <a:pt x="1010" y="0"/>
                    <a:pt x="1010" y="0"/>
                  </a:cubicBezTo>
                  <a:cubicBezTo>
                    <a:pt x="821" y="77"/>
                    <a:pt x="821" y="77"/>
                    <a:pt x="821" y="77"/>
                  </a:cubicBezTo>
                  <a:cubicBezTo>
                    <a:pt x="665" y="0"/>
                    <a:pt x="665" y="0"/>
                    <a:pt x="665" y="0"/>
                  </a:cubicBezTo>
                  <a:cubicBezTo>
                    <a:pt x="665" y="273"/>
                    <a:pt x="444" y="494"/>
                    <a:pt x="171" y="495"/>
                  </a:cubicBezTo>
                  <a:cubicBezTo>
                    <a:pt x="171" y="495"/>
                    <a:pt x="171" y="495"/>
                    <a:pt x="171" y="495"/>
                  </a:cubicBezTo>
                  <a:cubicBezTo>
                    <a:pt x="76" y="496"/>
                    <a:pt x="0" y="572"/>
                    <a:pt x="0" y="667"/>
                  </a:cubicBezTo>
                  <a:cubicBezTo>
                    <a:pt x="0" y="762"/>
                    <a:pt x="76" y="838"/>
                    <a:pt x="170" y="840"/>
                  </a:cubicBezTo>
                  <a:cubicBezTo>
                    <a:pt x="170" y="840"/>
                    <a:pt x="170" y="840"/>
                    <a:pt x="170" y="840"/>
                  </a:cubicBezTo>
                  <a:cubicBezTo>
                    <a:pt x="170" y="840"/>
                    <a:pt x="171" y="840"/>
                    <a:pt x="171" y="840"/>
                  </a:cubicBezTo>
                  <a:cubicBezTo>
                    <a:pt x="171" y="840"/>
                    <a:pt x="171" y="840"/>
                    <a:pt x="171" y="840"/>
                  </a:cubicBezTo>
                  <a:cubicBezTo>
                    <a:pt x="171" y="840"/>
                    <a:pt x="171" y="840"/>
                    <a:pt x="171" y="840"/>
                  </a:cubicBezTo>
                  <a:cubicBezTo>
                    <a:pt x="634" y="839"/>
                    <a:pt x="1009" y="464"/>
                    <a:pt x="1010" y="0"/>
                  </a:cubicBezTo>
                  <a:close/>
                </a:path>
              </a:pathLst>
            </a:custGeom>
            <a:solidFill>
              <a:schemeClr val="accent3"/>
            </a:solidFill>
            <a:ln w="285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1"/>
            <p:cNvSpPr>
              <a:spLocks/>
            </p:cNvSpPr>
            <p:nvPr/>
          </p:nvSpPr>
          <p:spPr bwMode="auto">
            <a:xfrm>
              <a:off x="6057900" y="2124136"/>
              <a:ext cx="1568450" cy="1885950"/>
            </a:xfrm>
            <a:custGeom>
              <a:avLst/>
              <a:gdLst/>
              <a:ahLst/>
              <a:cxnLst>
                <a:cxn ang="0">
                  <a:pos x="840" y="840"/>
                </a:cxn>
                <a:cxn ang="0">
                  <a:pos x="840" y="840"/>
                </a:cxn>
                <a:cxn ang="0">
                  <a:pos x="0" y="0"/>
                </a:cxn>
                <a:cxn ang="0">
                  <a:pos x="0" y="0"/>
                </a:cxn>
                <a:cxn ang="0">
                  <a:pos x="70" y="178"/>
                </a:cxn>
                <a:cxn ang="0">
                  <a:pos x="0" y="345"/>
                </a:cxn>
                <a:cxn ang="0">
                  <a:pos x="495" y="840"/>
                </a:cxn>
                <a:cxn ang="0">
                  <a:pos x="495" y="840"/>
                </a:cxn>
                <a:cxn ang="0">
                  <a:pos x="667" y="1011"/>
                </a:cxn>
                <a:cxn ang="0">
                  <a:pos x="840" y="840"/>
                </a:cxn>
              </a:cxnLst>
              <a:rect l="0" t="0" r="r" b="b"/>
              <a:pathLst>
                <a:path w="840" h="1011">
                  <a:moveTo>
                    <a:pt x="840" y="840"/>
                  </a:moveTo>
                  <a:cubicBezTo>
                    <a:pt x="840" y="840"/>
                    <a:pt x="840" y="840"/>
                    <a:pt x="840" y="840"/>
                  </a:cubicBezTo>
                  <a:cubicBezTo>
                    <a:pt x="839" y="376"/>
                    <a:pt x="464" y="0"/>
                    <a:pt x="0" y="0"/>
                  </a:cubicBezTo>
                  <a:cubicBezTo>
                    <a:pt x="0" y="0"/>
                    <a:pt x="0" y="0"/>
                    <a:pt x="0" y="0"/>
                  </a:cubicBezTo>
                  <a:cubicBezTo>
                    <a:pt x="70" y="178"/>
                    <a:pt x="70" y="178"/>
                    <a:pt x="70" y="178"/>
                  </a:cubicBezTo>
                  <a:cubicBezTo>
                    <a:pt x="0" y="345"/>
                    <a:pt x="0" y="345"/>
                    <a:pt x="0" y="345"/>
                  </a:cubicBezTo>
                  <a:cubicBezTo>
                    <a:pt x="273" y="345"/>
                    <a:pt x="495" y="566"/>
                    <a:pt x="495" y="840"/>
                  </a:cubicBezTo>
                  <a:cubicBezTo>
                    <a:pt x="495" y="840"/>
                    <a:pt x="495" y="840"/>
                    <a:pt x="495" y="840"/>
                  </a:cubicBezTo>
                  <a:cubicBezTo>
                    <a:pt x="496" y="935"/>
                    <a:pt x="573" y="1011"/>
                    <a:pt x="667" y="1011"/>
                  </a:cubicBezTo>
                  <a:cubicBezTo>
                    <a:pt x="762" y="1011"/>
                    <a:pt x="839" y="935"/>
                    <a:pt x="840" y="840"/>
                  </a:cubicBezTo>
                  <a:close/>
                </a:path>
              </a:pathLst>
            </a:custGeom>
            <a:solidFill>
              <a:schemeClr val="accent2"/>
            </a:solidFill>
            <a:ln w="285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2"/>
            <p:cNvSpPr>
              <a:spLocks/>
            </p:cNvSpPr>
            <p:nvPr/>
          </p:nvSpPr>
          <p:spPr bwMode="auto">
            <a:xfrm>
              <a:off x="4489450" y="2124136"/>
              <a:ext cx="1889125" cy="1566862"/>
            </a:xfrm>
            <a:custGeom>
              <a:avLst/>
              <a:gdLst/>
              <a:ahLst/>
              <a:cxnLst>
                <a:cxn ang="0">
                  <a:pos x="841" y="0"/>
                </a:cxn>
                <a:cxn ang="0">
                  <a:pos x="841" y="2"/>
                </a:cxn>
                <a:cxn ang="0">
                  <a:pos x="840" y="0"/>
                </a:cxn>
                <a:cxn ang="0">
                  <a:pos x="839" y="0"/>
                </a:cxn>
                <a:cxn ang="0">
                  <a:pos x="0" y="840"/>
                </a:cxn>
                <a:cxn ang="0">
                  <a:pos x="0" y="840"/>
                </a:cxn>
                <a:cxn ang="0">
                  <a:pos x="172" y="670"/>
                </a:cxn>
                <a:cxn ang="0">
                  <a:pos x="345" y="834"/>
                </a:cxn>
                <a:cxn ang="0">
                  <a:pos x="840" y="345"/>
                </a:cxn>
                <a:cxn ang="0">
                  <a:pos x="841" y="343"/>
                </a:cxn>
                <a:cxn ang="0">
                  <a:pos x="841" y="345"/>
                </a:cxn>
                <a:cxn ang="0">
                  <a:pos x="1012" y="172"/>
                </a:cxn>
                <a:cxn ang="0">
                  <a:pos x="841" y="0"/>
                </a:cxn>
              </a:cxnLst>
              <a:rect l="0" t="0" r="r" b="b"/>
              <a:pathLst>
                <a:path w="1012" h="840">
                  <a:moveTo>
                    <a:pt x="841" y="0"/>
                  </a:moveTo>
                  <a:cubicBezTo>
                    <a:pt x="841" y="2"/>
                    <a:pt x="841" y="2"/>
                    <a:pt x="841" y="2"/>
                  </a:cubicBezTo>
                  <a:cubicBezTo>
                    <a:pt x="840" y="0"/>
                    <a:pt x="840" y="0"/>
                    <a:pt x="840" y="0"/>
                  </a:cubicBezTo>
                  <a:cubicBezTo>
                    <a:pt x="839" y="0"/>
                    <a:pt x="839" y="0"/>
                    <a:pt x="839" y="0"/>
                  </a:cubicBezTo>
                  <a:cubicBezTo>
                    <a:pt x="376" y="0"/>
                    <a:pt x="0" y="376"/>
                    <a:pt x="0" y="840"/>
                  </a:cubicBezTo>
                  <a:cubicBezTo>
                    <a:pt x="0" y="840"/>
                    <a:pt x="0" y="840"/>
                    <a:pt x="0" y="840"/>
                  </a:cubicBezTo>
                  <a:cubicBezTo>
                    <a:pt x="1" y="746"/>
                    <a:pt x="78" y="670"/>
                    <a:pt x="172" y="670"/>
                  </a:cubicBezTo>
                  <a:cubicBezTo>
                    <a:pt x="265" y="670"/>
                    <a:pt x="340" y="743"/>
                    <a:pt x="345" y="834"/>
                  </a:cubicBezTo>
                  <a:cubicBezTo>
                    <a:pt x="348" y="563"/>
                    <a:pt x="568" y="345"/>
                    <a:pt x="840" y="345"/>
                  </a:cubicBezTo>
                  <a:cubicBezTo>
                    <a:pt x="841" y="343"/>
                    <a:pt x="841" y="343"/>
                    <a:pt x="841" y="343"/>
                  </a:cubicBezTo>
                  <a:cubicBezTo>
                    <a:pt x="841" y="345"/>
                    <a:pt x="841" y="345"/>
                    <a:pt x="841" y="345"/>
                  </a:cubicBezTo>
                  <a:cubicBezTo>
                    <a:pt x="936" y="344"/>
                    <a:pt x="1012" y="267"/>
                    <a:pt x="1012" y="172"/>
                  </a:cubicBezTo>
                  <a:cubicBezTo>
                    <a:pt x="1012" y="77"/>
                    <a:pt x="936" y="1"/>
                    <a:pt x="841" y="0"/>
                  </a:cubicBezTo>
                  <a:close/>
                </a:path>
              </a:pathLst>
            </a:custGeom>
            <a:solidFill>
              <a:schemeClr val="accent1"/>
            </a:solidFill>
            <a:ln w="285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6" name="Rectangle 1436"/>
          <p:cNvSpPr>
            <a:spLocks noChangeArrowheads="1"/>
          </p:cNvSpPr>
          <p:nvPr/>
        </p:nvSpPr>
        <p:spPr bwMode="auto">
          <a:xfrm>
            <a:off x="7328958" y="3402680"/>
            <a:ext cx="704119" cy="769441"/>
          </a:xfrm>
          <a:prstGeom prst="rect">
            <a:avLst/>
          </a:prstGeom>
        </p:spPr>
        <p:txBody>
          <a:bodyPr vert="horz" wrap="square" lIns="91440" tIns="45720" rIns="91440" bIns="45720" rtlCol="0" anchor="ctr">
            <a:spAutoFit/>
          </a:bodyPr>
          <a:lstStyle/>
          <a:p>
            <a:pPr algn="ctr">
              <a:buFont typeface="Arial" pitchFamily="34" charset="0"/>
              <a:buNone/>
            </a:pPr>
            <a:r>
              <a:rPr lang="en-US" altLang="zh-TW" sz="4400">
                <a:solidFill>
                  <a:schemeClr val="bg1"/>
                </a:solidFill>
                <a:latin typeface="FontAwesome" pitchFamily="2" charset="0"/>
              </a:rPr>
              <a:t>1</a:t>
            </a:r>
            <a:endParaRPr lang="en-US" sz="4000" b="1">
              <a:solidFill>
                <a:schemeClr val="bg1"/>
              </a:solidFill>
            </a:endParaRPr>
          </a:p>
        </p:txBody>
      </p:sp>
      <p:sp>
        <p:nvSpPr>
          <p:cNvPr id="27" name="Rectangle 1436"/>
          <p:cNvSpPr>
            <a:spLocks noChangeArrowheads="1"/>
          </p:cNvSpPr>
          <p:nvPr/>
        </p:nvSpPr>
        <p:spPr bwMode="auto">
          <a:xfrm>
            <a:off x="5782041" y="5035580"/>
            <a:ext cx="704119" cy="769441"/>
          </a:xfrm>
          <a:prstGeom prst="rect">
            <a:avLst/>
          </a:prstGeom>
        </p:spPr>
        <p:txBody>
          <a:bodyPr vert="horz" wrap="square" lIns="91440" tIns="45720" rIns="91440" bIns="45720" rtlCol="0" anchor="ctr">
            <a:spAutoFit/>
          </a:bodyPr>
          <a:lstStyle/>
          <a:p>
            <a:pPr algn="ctr">
              <a:buFont typeface="Arial" pitchFamily="34" charset="0"/>
              <a:buNone/>
            </a:pPr>
            <a:r>
              <a:rPr lang="en-US" altLang="zh-TW" sz="4400">
                <a:solidFill>
                  <a:schemeClr val="bg1"/>
                </a:solidFill>
                <a:latin typeface="FontAwesome" pitchFamily="2" charset="0"/>
              </a:rPr>
              <a:t>2</a:t>
            </a:r>
            <a:endParaRPr lang="en-US" sz="4000" b="1">
              <a:solidFill>
                <a:schemeClr val="bg1"/>
              </a:solidFill>
            </a:endParaRPr>
          </a:p>
        </p:txBody>
      </p:sp>
      <p:sp>
        <p:nvSpPr>
          <p:cNvPr id="28" name="Rectangle 1436"/>
          <p:cNvSpPr>
            <a:spLocks noChangeArrowheads="1"/>
          </p:cNvSpPr>
          <p:nvPr/>
        </p:nvSpPr>
        <p:spPr bwMode="auto">
          <a:xfrm>
            <a:off x="4171327" y="3516980"/>
            <a:ext cx="704119" cy="769441"/>
          </a:xfrm>
          <a:prstGeom prst="rect">
            <a:avLst/>
          </a:prstGeom>
        </p:spPr>
        <p:txBody>
          <a:bodyPr vert="horz" wrap="square" lIns="91440" tIns="45720" rIns="91440" bIns="45720" rtlCol="0" anchor="ctr">
            <a:spAutoFit/>
          </a:bodyPr>
          <a:lstStyle/>
          <a:p>
            <a:pPr algn="ctr">
              <a:buFont typeface="Arial" pitchFamily="34" charset="0"/>
              <a:buNone/>
            </a:pPr>
            <a:r>
              <a:rPr lang="en-US" altLang="zh-TW" sz="4400">
                <a:solidFill>
                  <a:schemeClr val="bg1"/>
                </a:solidFill>
                <a:latin typeface="FontAwesome" pitchFamily="2" charset="0"/>
              </a:rPr>
              <a:t>3</a:t>
            </a:r>
            <a:endParaRPr lang="en-US" sz="4000" b="1">
              <a:solidFill>
                <a:schemeClr val="bg1"/>
              </a:solidFill>
            </a:endParaRPr>
          </a:p>
        </p:txBody>
      </p:sp>
      <p:sp>
        <p:nvSpPr>
          <p:cNvPr id="29" name="Rectangle 1436"/>
          <p:cNvSpPr>
            <a:spLocks noChangeArrowheads="1"/>
          </p:cNvSpPr>
          <p:nvPr/>
        </p:nvSpPr>
        <p:spPr bwMode="auto">
          <a:xfrm>
            <a:off x="5715366" y="1884305"/>
            <a:ext cx="704119" cy="707886"/>
          </a:xfrm>
          <a:prstGeom prst="rect">
            <a:avLst/>
          </a:prstGeom>
        </p:spPr>
        <p:txBody>
          <a:bodyPr vert="horz" wrap="square" lIns="91440" tIns="45720" rIns="91440" bIns="45720" rtlCol="0" anchor="ctr">
            <a:spAutoFit/>
          </a:bodyPr>
          <a:lstStyle/>
          <a:p>
            <a:pPr algn="ctr">
              <a:buFont typeface="Arial" pitchFamily="34" charset="0"/>
              <a:buNone/>
            </a:pPr>
            <a:r>
              <a:rPr lang="en-US" altLang="zh-TW" sz="4000">
                <a:solidFill>
                  <a:schemeClr val="bg1"/>
                </a:solidFill>
                <a:latin typeface="FontAwesome" pitchFamily="2" charset="0"/>
              </a:rPr>
              <a:t>4</a:t>
            </a:r>
            <a:endParaRPr lang="en-US" sz="4000" b="1">
              <a:solidFill>
                <a:schemeClr val="bg1"/>
              </a:solidFill>
            </a:endParaRPr>
          </a:p>
        </p:txBody>
      </p:sp>
      <p:sp>
        <p:nvSpPr>
          <p:cNvPr id="32" name="Title 1">
            <a:extLst>
              <a:ext uri="{FF2B5EF4-FFF2-40B4-BE49-F238E27FC236}">
                <a16:creationId xmlns:a16="http://schemas.microsoft.com/office/drawing/2014/main" id="{859F35DA-0E0E-405B-B557-C1B685117A8E}"/>
              </a:ext>
            </a:extLst>
          </p:cNvPr>
          <p:cNvSpPr>
            <a:spLocks noGrp="1"/>
          </p:cNvSpPr>
          <p:nvPr>
            <p:ph type="title"/>
          </p:nvPr>
        </p:nvSpPr>
        <p:spPr>
          <a:xfrm>
            <a:off x="1070894" y="254225"/>
            <a:ext cx="10515600" cy="673100"/>
          </a:xfrm>
        </p:spPr>
        <p:txBody>
          <a:bodyPr>
            <a:normAutofit fontScale="90000"/>
          </a:bodyPr>
          <a:lstStyle/>
          <a:p>
            <a:r>
              <a:rPr lang="zh-TW" altLang="en-US" b="1">
                <a:latin typeface="微軟正黑體"/>
                <a:ea typeface="微軟正黑體"/>
              </a:rPr>
              <a:t>我們介紹的主題</a:t>
            </a:r>
            <a:endParaRPr lang="en-US" altLang="zh-TW" b="1">
              <a:latin typeface="微軟正黑體"/>
              <a:ea typeface="微軟正黑體"/>
            </a:endParaRPr>
          </a:p>
        </p:txBody>
      </p:sp>
      <p:pic>
        <p:nvPicPr>
          <p:cNvPr id="33" name="圖片 3" descr="一張含有 文字, 餐具 的圖片&#10;&#10;自動產生的描述">
            <a:extLst>
              <a:ext uri="{FF2B5EF4-FFF2-40B4-BE49-F238E27FC236}">
                <a16:creationId xmlns:a16="http://schemas.microsoft.com/office/drawing/2014/main" id="{9699387C-9360-477D-B882-CEF7CEB102D5}"/>
              </a:ext>
            </a:extLst>
          </p:cNvPr>
          <p:cNvPicPr>
            <a:picLocks noChangeAspect="1"/>
          </p:cNvPicPr>
          <p:nvPr/>
        </p:nvPicPr>
        <p:blipFill>
          <a:blip r:embed="rId3"/>
          <a:stretch>
            <a:fillRect/>
          </a:stretch>
        </p:blipFill>
        <p:spPr>
          <a:xfrm>
            <a:off x="9333779" y="3899581"/>
            <a:ext cx="923925" cy="923925"/>
          </a:xfrm>
          <a:prstGeom prst="rect">
            <a:avLst/>
          </a:prstGeom>
        </p:spPr>
      </p:pic>
      <p:pic>
        <p:nvPicPr>
          <p:cNvPr id="35" name="Picture 2" descr="Taiwan AQI - AppRecs">
            <a:extLst>
              <a:ext uri="{FF2B5EF4-FFF2-40B4-BE49-F238E27FC236}">
                <a16:creationId xmlns:a16="http://schemas.microsoft.com/office/drawing/2014/main" id="{7187437C-088A-4B22-ADAE-3C1A3F1178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461" y="1343644"/>
            <a:ext cx="1248547" cy="124854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6" name="Text Placeholder 7">
            <a:extLst>
              <a:ext uri="{FF2B5EF4-FFF2-40B4-BE49-F238E27FC236}">
                <a16:creationId xmlns:a16="http://schemas.microsoft.com/office/drawing/2014/main" id="{41F5E7BA-AFE5-4C7E-A52C-53FB0BB1B76B}"/>
              </a:ext>
            </a:extLst>
          </p:cNvPr>
          <p:cNvSpPr txBox="1">
            <a:spLocks/>
          </p:cNvSpPr>
          <p:nvPr/>
        </p:nvSpPr>
        <p:spPr>
          <a:xfrm>
            <a:off x="6817925" y="267764"/>
            <a:ext cx="5214460" cy="571500"/>
          </a:xfrm>
          <a:prstGeom prst="rect">
            <a:avLst/>
          </a:prstGeom>
          <a:effectLst>
            <a:outerShdw blurRad="50800" dist="38100" dir="2700000" algn="tl" rotWithShape="0">
              <a:prstClr val="black">
                <a:alpha val="40000"/>
              </a:prstClr>
            </a:outerShdw>
          </a:effectLst>
        </p:spPr>
        <p:txBody>
          <a:bodyPr/>
          <a:lstStyle/>
          <a:p>
            <a:pPr lvl="0" algn="just"/>
            <a:r>
              <a:rPr lang="zh-TW" altLang="en-US" sz="3299" b="1">
                <a:solidFill>
                  <a:schemeClr val="bg1"/>
                </a:solidFill>
                <a:latin typeface="微軟正黑體" panose="020B0604030504040204" pitchFamily="34" charset="-120"/>
                <a:ea typeface="微軟正黑體" panose="020B0604030504040204" pitchFamily="34" charset="-120"/>
                <a:cs typeface="Levenim MT" pitchFamily="2" charset="-79"/>
              </a:rPr>
              <a:t>多媒體數據分析與應用報告</a:t>
            </a:r>
            <a:endParaRPr lang="en-US" sz="3299" b="1">
              <a:solidFill>
                <a:schemeClr val="bg1"/>
              </a:solidFill>
              <a:latin typeface="微軟正黑體" panose="020B0604030504040204" pitchFamily="34" charset="-120"/>
              <a:ea typeface="微軟正黑體" panose="020B0604030504040204" pitchFamily="34" charset="-120"/>
              <a:cs typeface="Levenim MT" pitchFamily="2" charset="-79"/>
            </a:endParaRPr>
          </a:p>
        </p:txBody>
      </p:sp>
      <p:sp>
        <p:nvSpPr>
          <p:cNvPr id="37" name="Freeform 311">
            <a:extLst>
              <a:ext uri="{FF2B5EF4-FFF2-40B4-BE49-F238E27FC236}">
                <a16:creationId xmlns:a16="http://schemas.microsoft.com/office/drawing/2014/main" id="{3EFA81F4-F8BA-4D56-ACEA-B814A5C9128E}"/>
              </a:ext>
            </a:extLst>
          </p:cNvPr>
          <p:cNvSpPr/>
          <p:nvPr/>
        </p:nvSpPr>
        <p:spPr>
          <a:xfrm>
            <a:off x="6282216" y="319239"/>
            <a:ext cx="540792" cy="468550"/>
          </a:xfrm>
          <a:custGeom>
            <a:avLst/>
            <a:gdLst/>
            <a:ahLst/>
            <a:cxnLst/>
            <a:rect l="l" t="t" r="r" b="b"/>
            <a:pathLst>
              <a:path w="540884" h="468766">
                <a:moveTo>
                  <a:pt x="45073" y="0"/>
                </a:moveTo>
                <a:lnTo>
                  <a:pt x="495810" y="0"/>
                </a:lnTo>
                <a:cubicBezTo>
                  <a:pt x="508206" y="0"/>
                  <a:pt x="518816" y="4413"/>
                  <a:pt x="527643" y="13241"/>
                </a:cubicBezTo>
                <a:cubicBezTo>
                  <a:pt x="536471" y="22067"/>
                  <a:pt x="540884" y="32678"/>
                  <a:pt x="540884" y="45074"/>
                </a:cubicBezTo>
                <a:lnTo>
                  <a:pt x="540884" y="351575"/>
                </a:lnTo>
                <a:cubicBezTo>
                  <a:pt x="540884" y="363970"/>
                  <a:pt x="536471" y="374581"/>
                  <a:pt x="527643" y="383408"/>
                </a:cubicBezTo>
                <a:cubicBezTo>
                  <a:pt x="518816" y="392235"/>
                  <a:pt x="508206" y="396648"/>
                  <a:pt x="495810" y="396648"/>
                </a:cubicBezTo>
                <a:lnTo>
                  <a:pt x="342560" y="396648"/>
                </a:lnTo>
                <a:cubicBezTo>
                  <a:pt x="342560" y="403597"/>
                  <a:pt x="344062" y="410875"/>
                  <a:pt x="347067" y="418481"/>
                </a:cubicBezTo>
                <a:cubicBezTo>
                  <a:pt x="350072" y="426087"/>
                  <a:pt x="353077" y="432754"/>
                  <a:pt x="356082" y="438482"/>
                </a:cubicBezTo>
                <a:cubicBezTo>
                  <a:pt x="359087" y="444210"/>
                  <a:pt x="360589" y="448295"/>
                  <a:pt x="360589" y="450737"/>
                </a:cubicBezTo>
                <a:cubicBezTo>
                  <a:pt x="360589" y="455620"/>
                  <a:pt x="358805" y="459845"/>
                  <a:pt x="355236" y="463414"/>
                </a:cubicBezTo>
                <a:cubicBezTo>
                  <a:pt x="351668" y="466982"/>
                  <a:pt x="347443" y="468766"/>
                  <a:pt x="342560" y="468766"/>
                </a:cubicBezTo>
                <a:lnTo>
                  <a:pt x="198324" y="468766"/>
                </a:lnTo>
                <a:cubicBezTo>
                  <a:pt x="193441" y="468766"/>
                  <a:pt x="189215" y="466982"/>
                  <a:pt x="185647" y="463414"/>
                </a:cubicBezTo>
                <a:cubicBezTo>
                  <a:pt x="182079" y="459845"/>
                  <a:pt x="180294" y="455620"/>
                  <a:pt x="180294" y="450737"/>
                </a:cubicBezTo>
                <a:cubicBezTo>
                  <a:pt x="180294" y="448107"/>
                  <a:pt x="181797" y="443976"/>
                  <a:pt x="184802" y="438342"/>
                </a:cubicBezTo>
                <a:cubicBezTo>
                  <a:pt x="187807" y="432707"/>
                  <a:pt x="190812" y="426134"/>
                  <a:pt x="193817" y="418622"/>
                </a:cubicBezTo>
                <a:cubicBezTo>
                  <a:pt x="196822" y="411110"/>
                  <a:pt x="198324" y="403785"/>
                  <a:pt x="198324" y="396648"/>
                </a:cubicBezTo>
                <a:lnTo>
                  <a:pt x="45073" y="396648"/>
                </a:lnTo>
                <a:cubicBezTo>
                  <a:pt x="32678" y="396648"/>
                  <a:pt x="22067" y="392235"/>
                  <a:pt x="13240" y="383408"/>
                </a:cubicBezTo>
                <a:cubicBezTo>
                  <a:pt x="4413" y="374581"/>
                  <a:pt x="0" y="363970"/>
                  <a:pt x="0" y="351575"/>
                </a:cubicBezTo>
                <a:lnTo>
                  <a:pt x="0" y="45074"/>
                </a:lnTo>
                <a:cubicBezTo>
                  <a:pt x="0" y="32678"/>
                  <a:pt x="4413" y="22067"/>
                  <a:pt x="13240" y="13241"/>
                </a:cubicBezTo>
                <a:cubicBezTo>
                  <a:pt x="22067" y="4413"/>
                  <a:pt x="32678" y="0"/>
                  <a:pt x="45073" y="0"/>
                </a:cubicBezTo>
                <a:close/>
                <a:moveTo>
                  <a:pt x="45073" y="36059"/>
                </a:moveTo>
                <a:cubicBezTo>
                  <a:pt x="42632" y="36059"/>
                  <a:pt x="40519" y="36951"/>
                  <a:pt x="38735" y="38735"/>
                </a:cubicBezTo>
                <a:cubicBezTo>
                  <a:pt x="36951" y="40519"/>
                  <a:pt x="36059" y="42632"/>
                  <a:pt x="36059" y="45074"/>
                </a:cubicBezTo>
                <a:lnTo>
                  <a:pt x="36059" y="279457"/>
                </a:lnTo>
                <a:cubicBezTo>
                  <a:pt x="36059" y="281898"/>
                  <a:pt x="36951" y="284011"/>
                  <a:pt x="38735" y="285795"/>
                </a:cubicBezTo>
                <a:cubicBezTo>
                  <a:pt x="40519" y="287579"/>
                  <a:pt x="42632" y="288471"/>
                  <a:pt x="45073" y="288471"/>
                </a:cubicBezTo>
                <a:lnTo>
                  <a:pt x="495810" y="288471"/>
                </a:lnTo>
                <a:cubicBezTo>
                  <a:pt x="498251" y="288471"/>
                  <a:pt x="500364" y="287579"/>
                  <a:pt x="502148" y="285795"/>
                </a:cubicBezTo>
                <a:cubicBezTo>
                  <a:pt x="503933" y="284011"/>
                  <a:pt x="504825" y="281898"/>
                  <a:pt x="504825" y="279457"/>
                </a:cubicBezTo>
                <a:lnTo>
                  <a:pt x="504825" y="45074"/>
                </a:lnTo>
                <a:cubicBezTo>
                  <a:pt x="504825" y="42632"/>
                  <a:pt x="503933" y="40519"/>
                  <a:pt x="502148" y="38735"/>
                </a:cubicBezTo>
                <a:cubicBezTo>
                  <a:pt x="500364" y="36951"/>
                  <a:pt x="498251" y="36059"/>
                  <a:pt x="495810" y="36059"/>
                </a:cubicBezTo>
                <a:lnTo>
                  <a:pt x="45073" y="36059"/>
                </a:lnTo>
                <a:close/>
              </a:path>
            </a:pathLst>
          </a:cu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350"/>
          </a:p>
        </p:txBody>
      </p:sp>
      <p:pic>
        <p:nvPicPr>
          <p:cNvPr id="2050" name="Picture 2" descr="Python 股票爬蟲]十分鐘學會Python爬台股(From Yahoo Finance API) | 量化研究院| 煉金致富">
            <a:extLst>
              <a:ext uri="{FF2B5EF4-FFF2-40B4-BE49-F238E27FC236}">
                <a16:creationId xmlns:a16="http://schemas.microsoft.com/office/drawing/2014/main" id="{387237E2-1F89-4BBC-A9B7-60365C6FEF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645" t="17770" r="12526" b="28296"/>
          <a:stretch/>
        </p:blipFill>
        <p:spPr bwMode="auto">
          <a:xfrm>
            <a:off x="10363985" y="4125371"/>
            <a:ext cx="1220554" cy="5787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6" name="Picture 6" descr="客戶是否喜歡你的網站?分析工具Google Analytics教學- 部落格- 財經知識庫- MoneyDJ理財網">
            <a:extLst>
              <a:ext uri="{FF2B5EF4-FFF2-40B4-BE49-F238E27FC236}">
                <a16:creationId xmlns:a16="http://schemas.microsoft.com/office/drawing/2014/main" id="{87C4C09E-C699-49BE-A870-3AE01818B8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854" y="3768275"/>
            <a:ext cx="1577984" cy="11834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descr="肺癌-科医诊断|上海科医联创医学检验所有限公司|官网">
            <a:extLst>
              <a:ext uri="{FF2B5EF4-FFF2-40B4-BE49-F238E27FC236}">
                <a16:creationId xmlns:a16="http://schemas.microsoft.com/office/drawing/2014/main" id="{03348614-FC3B-475C-B203-88735C12D2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93814" y="1434210"/>
            <a:ext cx="1990725" cy="124353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8" name="文字方塊 57">
            <a:extLst>
              <a:ext uri="{FF2B5EF4-FFF2-40B4-BE49-F238E27FC236}">
                <a16:creationId xmlns:a16="http://schemas.microsoft.com/office/drawing/2014/main" id="{839F953B-1790-49FB-932B-D8E2A9E5E379}"/>
              </a:ext>
            </a:extLst>
          </p:cNvPr>
          <p:cNvSpPr txBox="1"/>
          <p:nvPr/>
        </p:nvSpPr>
        <p:spPr>
          <a:xfrm>
            <a:off x="8378102" y="2718134"/>
            <a:ext cx="3327170" cy="646331"/>
          </a:xfrm>
          <a:prstGeom prst="rect">
            <a:avLst/>
          </a:prstGeom>
          <a:noFill/>
        </p:spPr>
        <p:txBody>
          <a:bodyPr wrap="square">
            <a:spAutoFit/>
          </a:bodyPr>
          <a:lstStyle/>
          <a:p>
            <a:pPr algn="r"/>
            <a:r>
              <a:rPr lang="zh-TW" altLang="en-US">
                <a:solidFill>
                  <a:srgbClr val="273339"/>
                </a:solidFill>
                <a:latin typeface="微軟正黑體" panose="020B0604030504040204" pitchFamily="34" charset="-120"/>
                <a:ea typeface="微軟正黑體" panose="020B0604030504040204" pitchFamily="34" charset="-120"/>
              </a:rPr>
              <a:t>台灣肺癌發生率為亞洲第</a:t>
            </a:r>
            <a:r>
              <a:rPr lang="en-US" altLang="zh-TW">
                <a:solidFill>
                  <a:srgbClr val="273339"/>
                </a:solidFill>
                <a:latin typeface="微軟正黑體" panose="020B0604030504040204" pitchFamily="34" charset="-120"/>
                <a:ea typeface="微軟正黑體" panose="020B0604030504040204" pitchFamily="34" charset="-120"/>
              </a:rPr>
              <a:t>2</a:t>
            </a:r>
            <a:r>
              <a:rPr lang="zh-TW" altLang="en-US">
                <a:solidFill>
                  <a:srgbClr val="273339"/>
                </a:solidFill>
                <a:latin typeface="微軟正黑體" panose="020B0604030504040204" pitchFamily="34" charset="-120"/>
                <a:ea typeface="微軟正黑體" panose="020B0604030504040204" pitchFamily="34" charset="-120"/>
              </a:rPr>
              <a:t>名，</a:t>
            </a:r>
            <a:br>
              <a:rPr lang="en-US" altLang="zh-TW">
                <a:solidFill>
                  <a:srgbClr val="273339"/>
                </a:solidFill>
                <a:latin typeface="微軟正黑體" panose="020B0604030504040204" pitchFamily="34" charset="-120"/>
                <a:ea typeface="微軟正黑體" panose="020B0604030504040204" pitchFamily="34" charset="-120"/>
              </a:rPr>
            </a:br>
            <a:r>
              <a:rPr lang="zh-TW" altLang="en-US">
                <a:solidFill>
                  <a:srgbClr val="273339"/>
                </a:solidFill>
                <a:latin typeface="微軟正黑體" panose="020B0604030504040204" pitchFamily="34" charset="-120"/>
                <a:ea typeface="微軟正黑體" panose="020B0604030504040204" pitchFamily="34" charset="-120"/>
              </a:rPr>
              <a:t>肺癌被譽為台灣「新國病」</a:t>
            </a:r>
            <a:endParaRPr lang="zh-TW" altLang="en-US">
              <a:latin typeface="微軟正黑體" panose="020B0604030504040204" pitchFamily="34" charset="-120"/>
              <a:ea typeface="微軟正黑體" panose="020B0604030504040204" pitchFamily="34" charset="-120"/>
            </a:endParaRPr>
          </a:p>
        </p:txBody>
      </p:sp>
      <p:sp>
        <p:nvSpPr>
          <p:cNvPr id="59" name="文字方塊 58">
            <a:extLst>
              <a:ext uri="{FF2B5EF4-FFF2-40B4-BE49-F238E27FC236}">
                <a16:creationId xmlns:a16="http://schemas.microsoft.com/office/drawing/2014/main" id="{623CAA36-302F-4633-8086-7B4C120F43EA}"/>
              </a:ext>
            </a:extLst>
          </p:cNvPr>
          <p:cNvSpPr txBox="1"/>
          <p:nvPr/>
        </p:nvSpPr>
        <p:spPr>
          <a:xfrm rot="10800000" flipV="1">
            <a:off x="563528" y="4993418"/>
            <a:ext cx="4860714" cy="646331"/>
          </a:xfrm>
          <a:prstGeom prst="rect">
            <a:avLst/>
          </a:prstGeom>
          <a:noFill/>
        </p:spPr>
        <p:txBody>
          <a:bodyPr wrap="square" rtlCol="0">
            <a:spAutoFit/>
          </a:bodyPr>
          <a:lstStyle/>
          <a:p>
            <a:r>
              <a:rPr lang="zh-TW" altLang="en-US">
                <a:latin typeface="微軟正黑體" panose="020B0604030504040204" pitchFamily="34" charset="-120"/>
                <a:ea typeface="微軟正黑體" panose="020B0604030504040204" pitchFamily="34" charset="-120"/>
              </a:rPr>
              <a:t>圖表分析全台空氣污染</a:t>
            </a:r>
            <a:br>
              <a:rPr lang="en-US" altLang="zh-TW">
                <a:latin typeface="微軟正黑體" panose="020B0604030504040204" pitchFamily="34" charset="-120"/>
                <a:ea typeface="微軟正黑體" panose="020B0604030504040204" pitchFamily="34" charset="-120"/>
              </a:rPr>
            </a:br>
            <a:r>
              <a:rPr lang="zh-TW" altLang="en-US">
                <a:latin typeface="微軟正黑體" panose="020B0604030504040204" pitchFamily="34" charset="-120"/>
                <a:ea typeface="微軟正黑體" panose="020B0604030504040204" pitchFamily="34" charset="-120"/>
              </a:rPr>
              <a:t>較嚴重的區域</a:t>
            </a:r>
          </a:p>
        </p:txBody>
      </p:sp>
      <p:sp>
        <p:nvSpPr>
          <p:cNvPr id="60" name="文字方塊 59">
            <a:extLst>
              <a:ext uri="{FF2B5EF4-FFF2-40B4-BE49-F238E27FC236}">
                <a16:creationId xmlns:a16="http://schemas.microsoft.com/office/drawing/2014/main" id="{C62C8C37-75CD-4E8B-B092-B1C4100384C0}"/>
              </a:ext>
            </a:extLst>
          </p:cNvPr>
          <p:cNvSpPr txBox="1"/>
          <p:nvPr/>
        </p:nvSpPr>
        <p:spPr>
          <a:xfrm>
            <a:off x="607461" y="2673927"/>
            <a:ext cx="3610473" cy="646331"/>
          </a:xfrm>
          <a:prstGeom prst="rect">
            <a:avLst/>
          </a:prstGeom>
          <a:noFill/>
        </p:spPr>
        <p:txBody>
          <a:bodyPr wrap="square">
            <a:spAutoFit/>
          </a:bodyPr>
          <a:lstStyle/>
          <a:p>
            <a:r>
              <a:rPr lang="zh-TW" altLang="en-US">
                <a:latin typeface="微軟正黑體" panose="020B0604030504040204" pitchFamily="34" charset="-120"/>
                <a:ea typeface="微軟正黑體" panose="020B0604030504040204" pitchFamily="34" charset="-120"/>
              </a:rPr>
              <a:t>汙染較嚴重區域</a:t>
            </a:r>
            <a:br>
              <a:rPr lang="en-US" altLang="zh-TW">
                <a:latin typeface="微軟正黑體" panose="020B0604030504040204" pitchFamily="34" charset="-120"/>
                <a:ea typeface="微軟正黑體" panose="020B0604030504040204" pitchFamily="34" charset="-120"/>
              </a:rPr>
            </a:br>
            <a:r>
              <a:rPr lang="zh-TW" altLang="en-US">
                <a:latin typeface="微軟正黑體" panose="020B0604030504040204" pitchFamily="34" charset="-120"/>
                <a:ea typeface="微軟正黑體" panose="020B0604030504040204" pitchFamily="34" charset="-120"/>
              </a:rPr>
              <a:t>建議政府採用相關解決方案</a:t>
            </a:r>
            <a:endParaRPr lang="zh-TW" altLang="en-US"/>
          </a:p>
        </p:txBody>
      </p:sp>
      <p:sp>
        <p:nvSpPr>
          <p:cNvPr id="61" name="文字方塊 60">
            <a:extLst>
              <a:ext uri="{FF2B5EF4-FFF2-40B4-BE49-F238E27FC236}">
                <a16:creationId xmlns:a16="http://schemas.microsoft.com/office/drawing/2014/main" id="{06FC089C-9FE0-43D1-9459-D484E7DA1C01}"/>
              </a:ext>
            </a:extLst>
          </p:cNvPr>
          <p:cNvSpPr txBox="1"/>
          <p:nvPr/>
        </p:nvSpPr>
        <p:spPr>
          <a:xfrm>
            <a:off x="7114880" y="4893664"/>
            <a:ext cx="4545954" cy="523220"/>
          </a:xfrm>
          <a:prstGeom prst="rect">
            <a:avLst/>
          </a:prstGeom>
          <a:noFill/>
        </p:spPr>
        <p:txBody>
          <a:bodyPr wrap="square">
            <a:spAutoFit/>
          </a:bodyPr>
          <a:lstStyle>
            <a:defPPr>
              <a:defRPr lang="zh-TW"/>
            </a:defPPr>
            <a:lvl1pPr>
              <a:defRPr>
                <a:latin typeface="微軟正黑體" panose="020B0604030504040204" pitchFamily="34" charset="-120"/>
                <a:ea typeface="微軟正黑體" panose="020B0604030504040204" pitchFamily="34" charset="-120"/>
              </a:defRPr>
            </a:lvl1pPr>
          </a:lstStyle>
          <a:p>
            <a:pPr algn="r"/>
            <a:r>
              <a:rPr lang="zh-TW" altLang="en-US" sz="1400" dirty="0">
                <a:solidFill>
                  <a:srgbClr val="000000"/>
                </a:solidFill>
              </a:rPr>
              <a:t>從政府資料開放平台擷取政府資料</a:t>
            </a:r>
            <a:r>
              <a:rPr lang="en-US" altLang="zh-TW" sz="1400" dirty="0">
                <a:solidFill>
                  <a:srgbClr val="000000"/>
                </a:solidFill>
              </a:rPr>
              <a:t>API</a:t>
            </a:r>
            <a:r>
              <a:rPr lang="zh-TW" altLang="en-US" sz="1400" dirty="0">
                <a:solidFill>
                  <a:srgbClr val="000000"/>
                </a:solidFill>
              </a:rPr>
              <a:t>導入</a:t>
            </a:r>
            <a:br>
              <a:rPr lang="en-US" altLang="zh-TW" sz="1400" dirty="0">
                <a:solidFill>
                  <a:srgbClr val="000000"/>
                </a:solidFill>
              </a:rPr>
            </a:br>
            <a:r>
              <a:rPr lang="zh-TW" altLang="en-US" sz="1400" dirty="0">
                <a:solidFill>
                  <a:srgbClr val="000000"/>
                </a:solidFill>
              </a:rPr>
              <a:t>至</a:t>
            </a:r>
            <a:r>
              <a:rPr lang="en-US" altLang="zh-TW" sz="1400" dirty="0">
                <a:solidFill>
                  <a:srgbClr val="000000"/>
                </a:solidFill>
              </a:rPr>
              <a:t>Python</a:t>
            </a:r>
            <a:r>
              <a:rPr lang="zh-TW" altLang="en-US" sz="1400" dirty="0">
                <a:solidFill>
                  <a:srgbClr val="000000"/>
                </a:solidFill>
              </a:rPr>
              <a:t>裡進行資料分析</a:t>
            </a:r>
          </a:p>
        </p:txBody>
      </p:sp>
      <p:sp>
        <p:nvSpPr>
          <p:cNvPr id="25" name="Freeform 453">
            <a:extLst>
              <a:ext uri="{FF2B5EF4-FFF2-40B4-BE49-F238E27FC236}">
                <a16:creationId xmlns:a16="http://schemas.microsoft.com/office/drawing/2014/main" id="{3984C128-D37F-42FB-BD6B-45EA5F455960}"/>
              </a:ext>
            </a:extLst>
          </p:cNvPr>
          <p:cNvSpPr/>
          <p:nvPr/>
        </p:nvSpPr>
        <p:spPr>
          <a:xfrm>
            <a:off x="372590" y="366425"/>
            <a:ext cx="504825" cy="396445"/>
          </a:xfrm>
          <a:custGeom>
            <a:avLst/>
            <a:gdLst/>
            <a:ahLst/>
            <a:cxnLst/>
            <a:rect l="l" t="t" r="r" b="b"/>
            <a:pathLst>
              <a:path w="504825" h="396648">
                <a:moveTo>
                  <a:pt x="462568" y="0"/>
                </a:moveTo>
                <a:cubicBezTo>
                  <a:pt x="469893" y="0"/>
                  <a:pt x="476513" y="4320"/>
                  <a:pt x="482429" y="12959"/>
                </a:cubicBezTo>
                <a:cubicBezTo>
                  <a:pt x="488345" y="21598"/>
                  <a:pt x="492805" y="32115"/>
                  <a:pt x="495810" y="44510"/>
                </a:cubicBezTo>
                <a:cubicBezTo>
                  <a:pt x="498815" y="56905"/>
                  <a:pt x="501068" y="68549"/>
                  <a:pt x="502571" y="79442"/>
                </a:cubicBezTo>
                <a:cubicBezTo>
                  <a:pt x="504073" y="90335"/>
                  <a:pt x="504825" y="99350"/>
                  <a:pt x="504825" y="106486"/>
                </a:cubicBezTo>
                <a:cubicBezTo>
                  <a:pt x="504825" y="124328"/>
                  <a:pt x="502946" y="142452"/>
                  <a:pt x="499190" y="160857"/>
                </a:cubicBezTo>
                <a:cubicBezTo>
                  <a:pt x="490551" y="202925"/>
                  <a:pt x="473226" y="238890"/>
                  <a:pt x="447215" y="268752"/>
                </a:cubicBezTo>
                <a:cubicBezTo>
                  <a:pt x="421203" y="298613"/>
                  <a:pt x="387633" y="323779"/>
                  <a:pt x="346503" y="344250"/>
                </a:cubicBezTo>
                <a:cubicBezTo>
                  <a:pt x="306312" y="364533"/>
                  <a:pt x="265183" y="374675"/>
                  <a:pt x="223114" y="374675"/>
                </a:cubicBezTo>
                <a:cubicBezTo>
                  <a:pt x="195319" y="374675"/>
                  <a:pt x="168462" y="370261"/>
                  <a:pt x="142545" y="361434"/>
                </a:cubicBezTo>
                <a:cubicBezTo>
                  <a:pt x="139728" y="360495"/>
                  <a:pt x="131465" y="356551"/>
                  <a:pt x="117754" y="349603"/>
                </a:cubicBezTo>
                <a:cubicBezTo>
                  <a:pt x="104044" y="342654"/>
                  <a:pt x="95030" y="339179"/>
                  <a:pt x="90710" y="339179"/>
                </a:cubicBezTo>
                <a:cubicBezTo>
                  <a:pt x="87705" y="339179"/>
                  <a:pt x="83996" y="342184"/>
                  <a:pt x="79583" y="348194"/>
                </a:cubicBezTo>
                <a:cubicBezTo>
                  <a:pt x="75169" y="354204"/>
                  <a:pt x="70943" y="360777"/>
                  <a:pt x="66905" y="367914"/>
                </a:cubicBezTo>
                <a:cubicBezTo>
                  <a:pt x="62868" y="375050"/>
                  <a:pt x="57938" y="381624"/>
                  <a:pt x="52116" y="387634"/>
                </a:cubicBezTo>
                <a:cubicBezTo>
                  <a:pt x="46294" y="393643"/>
                  <a:pt x="40660" y="396648"/>
                  <a:pt x="35213" y="396648"/>
                </a:cubicBezTo>
                <a:cubicBezTo>
                  <a:pt x="29579" y="396648"/>
                  <a:pt x="24790" y="395615"/>
                  <a:pt x="20846" y="393549"/>
                </a:cubicBezTo>
                <a:cubicBezTo>
                  <a:pt x="16902" y="391484"/>
                  <a:pt x="13991" y="389230"/>
                  <a:pt x="12113" y="386788"/>
                </a:cubicBezTo>
                <a:cubicBezTo>
                  <a:pt x="10235" y="384347"/>
                  <a:pt x="7700" y="380403"/>
                  <a:pt x="4507" y="374956"/>
                </a:cubicBezTo>
                <a:cubicBezTo>
                  <a:pt x="4131" y="374205"/>
                  <a:pt x="3568" y="373173"/>
                  <a:pt x="2816" y="371858"/>
                </a:cubicBezTo>
                <a:cubicBezTo>
                  <a:pt x="2065" y="370543"/>
                  <a:pt x="1549" y="369604"/>
                  <a:pt x="1267" y="369041"/>
                </a:cubicBezTo>
                <a:cubicBezTo>
                  <a:pt x="986" y="368477"/>
                  <a:pt x="704" y="367585"/>
                  <a:pt x="422" y="366365"/>
                </a:cubicBezTo>
                <a:cubicBezTo>
                  <a:pt x="140" y="365144"/>
                  <a:pt x="0" y="363876"/>
                  <a:pt x="0" y="362561"/>
                </a:cubicBezTo>
                <a:cubicBezTo>
                  <a:pt x="0" y="355988"/>
                  <a:pt x="2910" y="349086"/>
                  <a:pt x="8732" y="341855"/>
                </a:cubicBezTo>
                <a:cubicBezTo>
                  <a:pt x="14555" y="334625"/>
                  <a:pt x="20940" y="328474"/>
                  <a:pt x="27889" y="323403"/>
                </a:cubicBezTo>
                <a:cubicBezTo>
                  <a:pt x="34838" y="318333"/>
                  <a:pt x="41223" y="313074"/>
                  <a:pt x="47045" y="307628"/>
                </a:cubicBezTo>
                <a:cubicBezTo>
                  <a:pt x="52867" y="302181"/>
                  <a:pt x="55778" y="297674"/>
                  <a:pt x="55778" y="294105"/>
                </a:cubicBezTo>
                <a:cubicBezTo>
                  <a:pt x="55778" y="293354"/>
                  <a:pt x="54464" y="289786"/>
                  <a:pt x="51834" y="283401"/>
                </a:cubicBezTo>
                <a:cubicBezTo>
                  <a:pt x="49205" y="277015"/>
                  <a:pt x="47702" y="272883"/>
                  <a:pt x="47327" y="271005"/>
                </a:cubicBezTo>
                <a:cubicBezTo>
                  <a:pt x="45637" y="261427"/>
                  <a:pt x="44792" y="251661"/>
                  <a:pt x="44792" y="241707"/>
                </a:cubicBezTo>
                <a:cubicBezTo>
                  <a:pt x="44792" y="220110"/>
                  <a:pt x="48876" y="199451"/>
                  <a:pt x="57046" y="179731"/>
                </a:cubicBezTo>
                <a:cubicBezTo>
                  <a:pt x="65215" y="160011"/>
                  <a:pt x="76390" y="142686"/>
                  <a:pt x="90569" y="127756"/>
                </a:cubicBezTo>
                <a:cubicBezTo>
                  <a:pt x="104749" y="112825"/>
                  <a:pt x="120760" y="99772"/>
                  <a:pt x="138601" y="88598"/>
                </a:cubicBezTo>
                <a:cubicBezTo>
                  <a:pt x="156443" y="77423"/>
                  <a:pt x="175599" y="68456"/>
                  <a:pt x="196070" y="61695"/>
                </a:cubicBezTo>
                <a:cubicBezTo>
                  <a:pt x="206399" y="58314"/>
                  <a:pt x="220015" y="55919"/>
                  <a:pt x="236918" y="54511"/>
                </a:cubicBezTo>
                <a:cubicBezTo>
                  <a:pt x="253821" y="53102"/>
                  <a:pt x="270676" y="52257"/>
                  <a:pt x="287485" y="51975"/>
                </a:cubicBezTo>
                <a:cubicBezTo>
                  <a:pt x="304294" y="51694"/>
                  <a:pt x="321055" y="51130"/>
                  <a:pt x="337770" y="50285"/>
                </a:cubicBezTo>
                <a:cubicBezTo>
                  <a:pt x="354485" y="49440"/>
                  <a:pt x="369838" y="47186"/>
                  <a:pt x="383830" y="43524"/>
                </a:cubicBezTo>
                <a:cubicBezTo>
                  <a:pt x="397822" y="39862"/>
                  <a:pt x="408479" y="34556"/>
                  <a:pt x="415804" y="27607"/>
                </a:cubicBezTo>
                <a:cubicBezTo>
                  <a:pt x="417682" y="25729"/>
                  <a:pt x="420452" y="22959"/>
                  <a:pt x="424115" y="19297"/>
                </a:cubicBezTo>
                <a:cubicBezTo>
                  <a:pt x="427777" y="15635"/>
                  <a:pt x="430547" y="13005"/>
                  <a:pt x="432425" y="11409"/>
                </a:cubicBezTo>
                <a:cubicBezTo>
                  <a:pt x="434303" y="9813"/>
                  <a:pt x="436838" y="7935"/>
                  <a:pt x="440031" y="5775"/>
                </a:cubicBezTo>
                <a:cubicBezTo>
                  <a:pt x="443224" y="3615"/>
                  <a:pt x="446652" y="2113"/>
                  <a:pt x="450314" y="1267"/>
                </a:cubicBezTo>
                <a:cubicBezTo>
                  <a:pt x="453976" y="422"/>
                  <a:pt x="458061" y="0"/>
                  <a:pt x="462568" y="0"/>
                </a:cubicBezTo>
                <a:close/>
                <a:moveTo>
                  <a:pt x="342559" y="144236"/>
                </a:moveTo>
                <a:cubicBezTo>
                  <a:pt x="310257" y="144236"/>
                  <a:pt x="280395" y="148884"/>
                  <a:pt x="252975" y="158180"/>
                </a:cubicBezTo>
                <a:cubicBezTo>
                  <a:pt x="225556" y="167477"/>
                  <a:pt x="201187" y="180060"/>
                  <a:pt x="179872" y="195929"/>
                </a:cubicBezTo>
                <a:cubicBezTo>
                  <a:pt x="158555" y="211799"/>
                  <a:pt x="136441" y="232411"/>
                  <a:pt x="113529" y="257765"/>
                </a:cubicBezTo>
                <a:cubicBezTo>
                  <a:pt x="109960" y="261709"/>
                  <a:pt x="108176" y="265934"/>
                  <a:pt x="108176" y="270442"/>
                </a:cubicBezTo>
                <a:cubicBezTo>
                  <a:pt x="108176" y="275325"/>
                  <a:pt x="109960" y="279551"/>
                  <a:pt x="113529" y="283119"/>
                </a:cubicBezTo>
                <a:cubicBezTo>
                  <a:pt x="117097" y="286687"/>
                  <a:pt x="121323" y="288471"/>
                  <a:pt x="126206" y="288471"/>
                </a:cubicBezTo>
                <a:cubicBezTo>
                  <a:pt x="130713" y="288471"/>
                  <a:pt x="134938" y="286687"/>
                  <a:pt x="138883" y="283119"/>
                </a:cubicBezTo>
                <a:cubicBezTo>
                  <a:pt x="143954" y="278612"/>
                  <a:pt x="150902" y="271944"/>
                  <a:pt x="159729" y="263117"/>
                </a:cubicBezTo>
                <a:cubicBezTo>
                  <a:pt x="168556" y="254290"/>
                  <a:pt x="174848" y="248093"/>
                  <a:pt x="178604" y="244524"/>
                </a:cubicBezTo>
                <a:cubicBezTo>
                  <a:pt x="204333" y="221236"/>
                  <a:pt x="229547" y="204709"/>
                  <a:pt x="254243" y="194943"/>
                </a:cubicBezTo>
                <a:cubicBezTo>
                  <a:pt x="278940" y="185177"/>
                  <a:pt x="308378" y="180295"/>
                  <a:pt x="342559" y="180295"/>
                </a:cubicBezTo>
                <a:cubicBezTo>
                  <a:pt x="347442" y="180295"/>
                  <a:pt x="351668" y="178510"/>
                  <a:pt x="355236" y="174942"/>
                </a:cubicBezTo>
                <a:cubicBezTo>
                  <a:pt x="358804" y="171374"/>
                  <a:pt x="360589" y="167148"/>
                  <a:pt x="360589" y="162265"/>
                </a:cubicBezTo>
                <a:cubicBezTo>
                  <a:pt x="360589" y="157382"/>
                  <a:pt x="358804" y="153156"/>
                  <a:pt x="355236" y="149588"/>
                </a:cubicBezTo>
                <a:cubicBezTo>
                  <a:pt x="351668" y="146020"/>
                  <a:pt x="347442" y="144236"/>
                  <a:pt x="342559" y="144236"/>
                </a:cubicBez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71062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P spid="6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894" y="254225"/>
            <a:ext cx="10515600" cy="673100"/>
          </a:xfrm>
        </p:spPr>
        <p:txBody>
          <a:bodyPr>
            <a:normAutofit fontScale="90000"/>
          </a:bodyPr>
          <a:lstStyle/>
          <a:p>
            <a:r>
              <a:rPr lang="zh-TW" altLang="en-US" b="1">
                <a:latin typeface="微軟正黑體"/>
                <a:ea typeface="微軟正黑體"/>
              </a:rPr>
              <a:t>我們使用的工具</a:t>
            </a:r>
            <a:endParaRPr lang="en-US" altLang="zh-TW" b="1">
              <a:latin typeface="微軟正黑體"/>
              <a:ea typeface="微軟正黑體"/>
            </a:endParaRPr>
          </a:p>
        </p:txBody>
      </p:sp>
      <p:sp>
        <p:nvSpPr>
          <p:cNvPr id="7" name="Freeform 48"/>
          <p:cNvSpPr>
            <a:spLocks/>
          </p:cNvSpPr>
          <p:nvPr/>
        </p:nvSpPr>
        <p:spPr bwMode="auto">
          <a:xfrm rot="18900000">
            <a:off x="4568033" y="4376294"/>
            <a:ext cx="926931" cy="707369"/>
          </a:xfrm>
          <a:custGeom>
            <a:avLst/>
            <a:gdLst>
              <a:gd name="T0" fmla="*/ 0 w 971"/>
              <a:gd name="T1" fmla="*/ 74 h 741"/>
              <a:gd name="T2" fmla="*/ 653 w 971"/>
              <a:gd name="T3" fmla="*/ 0 h 741"/>
              <a:gd name="T4" fmla="*/ 971 w 971"/>
              <a:gd name="T5" fmla="*/ 384 h 741"/>
              <a:gd name="T6" fmla="*/ 403 w 971"/>
              <a:gd name="T7" fmla="*/ 741 h 741"/>
              <a:gd name="T8" fmla="*/ 133 w 971"/>
              <a:gd name="T9" fmla="*/ 566 h 741"/>
              <a:gd name="T10" fmla="*/ 0 w 971"/>
              <a:gd name="T11" fmla="*/ 74 h 741"/>
            </a:gdLst>
            <a:ahLst/>
            <a:cxnLst>
              <a:cxn ang="0">
                <a:pos x="T0" y="T1"/>
              </a:cxn>
              <a:cxn ang="0">
                <a:pos x="T2" y="T3"/>
              </a:cxn>
              <a:cxn ang="0">
                <a:pos x="T4" y="T5"/>
              </a:cxn>
              <a:cxn ang="0">
                <a:pos x="T6" y="T7"/>
              </a:cxn>
              <a:cxn ang="0">
                <a:pos x="T8" y="T9"/>
              </a:cxn>
              <a:cxn ang="0">
                <a:pos x="T10" y="T11"/>
              </a:cxn>
            </a:cxnLst>
            <a:rect l="0" t="0" r="r" b="b"/>
            <a:pathLst>
              <a:path w="971" h="741">
                <a:moveTo>
                  <a:pt x="0" y="74"/>
                </a:moveTo>
                <a:lnTo>
                  <a:pt x="653" y="0"/>
                </a:lnTo>
                <a:lnTo>
                  <a:pt x="971" y="384"/>
                </a:lnTo>
                <a:lnTo>
                  <a:pt x="403" y="741"/>
                </a:lnTo>
                <a:lnTo>
                  <a:pt x="133" y="566"/>
                </a:lnTo>
                <a:lnTo>
                  <a:pt x="0" y="74"/>
                </a:lnTo>
                <a:close/>
              </a:path>
            </a:pathLst>
          </a:custGeom>
          <a:solidFill>
            <a:schemeClr val="accent2">
              <a:lumMod val="50000"/>
            </a:schemeClr>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微軟正黑體" panose="020B0604030504040204" pitchFamily="34" charset="-120"/>
              <a:ea typeface="微軟正黑體" panose="020B0604030504040204" pitchFamily="34" charset="-120"/>
            </a:endParaRPr>
          </a:p>
        </p:txBody>
      </p:sp>
      <p:sp>
        <p:nvSpPr>
          <p:cNvPr id="8" name="Freeform 49"/>
          <p:cNvSpPr>
            <a:spLocks/>
          </p:cNvSpPr>
          <p:nvPr/>
        </p:nvSpPr>
        <p:spPr bwMode="auto">
          <a:xfrm rot="18900000">
            <a:off x="4763244" y="4279941"/>
            <a:ext cx="567042" cy="375163"/>
          </a:xfrm>
          <a:custGeom>
            <a:avLst/>
            <a:gdLst>
              <a:gd name="T0" fmla="*/ 36 w 594"/>
              <a:gd name="T1" fmla="*/ 393 h 393"/>
              <a:gd name="T2" fmla="*/ 594 w 594"/>
              <a:gd name="T3" fmla="*/ 331 h 393"/>
              <a:gd name="T4" fmla="*/ 407 w 594"/>
              <a:gd name="T5" fmla="*/ 80 h 393"/>
              <a:gd name="T6" fmla="*/ 152 w 594"/>
              <a:gd name="T7" fmla="*/ 0 h 393"/>
              <a:gd name="T8" fmla="*/ 0 w 594"/>
              <a:gd name="T9" fmla="*/ 42 h 393"/>
              <a:gd name="T10" fmla="*/ 0 w 594"/>
              <a:gd name="T11" fmla="*/ 246 h 393"/>
              <a:gd name="T12" fmla="*/ 36 w 594"/>
              <a:gd name="T13" fmla="*/ 393 h 393"/>
            </a:gdLst>
            <a:ahLst/>
            <a:cxnLst>
              <a:cxn ang="0">
                <a:pos x="T0" y="T1"/>
              </a:cxn>
              <a:cxn ang="0">
                <a:pos x="T2" y="T3"/>
              </a:cxn>
              <a:cxn ang="0">
                <a:pos x="T4" y="T5"/>
              </a:cxn>
              <a:cxn ang="0">
                <a:pos x="T6" y="T7"/>
              </a:cxn>
              <a:cxn ang="0">
                <a:pos x="T8" y="T9"/>
              </a:cxn>
              <a:cxn ang="0">
                <a:pos x="T10" y="T11"/>
              </a:cxn>
              <a:cxn ang="0">
                <a:pos x="T12" y="T13"/>
              </a:cxn>
            </a:cxnLst>
            <a:rect l="0" t="0" r="r" b="b"/>
            <a:pathLst>
              <a:path w="594" h="393">
                <a:moveTo>
                  <a:pt x="36" y="393"/>
                </a:moveTo>
                <a:lnTo>
                  <a:pt x="594" y="331"/>
                </a:lnTo>
                <a:lnTo>
                  <a:pt x="407" y="80"/>
                </a:lnTo>
                <a:lnTo>
                  <a:pt x="152" y="0"/>
                </a:lnTo>
                <a:lnTo>
                  <a:pt x="0" y="42"/>
                </a:lnTo>
                <a:lnTo>
                  <a:pt x="0" y="246"/>
                </a:lnTo>
                <a:lnTo>
                  <a:pt x="36" y="393"/>
                </a:ln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微軟正黑體" panose="020B0604030504040204" pitchFamily="34" charset="-120"/>
              <a:ea typeface="微軟正黑體" panose="020B0604030504040204" pitchFamily="34" charset="-120"/>
            </a:endParaRPr>
          </a:p>
        </p:txBody>
      </p:sp>
      <p:sp>
        <p:nvSpPr>
          <p:cNvPr id="9" name="Freeform 50"/>
          <p:cNvSpPr>
            <a:spLocks/>
          </p:cNvSpPr>
          <p:nvPr/>
        </p:nvSpPr>
        <p:spPr bwMode="auto">
          <a:xfrm rot="18900000">
            <a:off x="5264256" y="5026378"/>
            <a:ext cx="507855" cy="792330"/>
          </a:xfrm>
          <a:custGeom>
            <a:avLst/>
            <a:gdLst>
              <a:gd name="T0" fmla="*/ 55 w 225"/>
              <a:gd name="T1" fmla="*/ 351 h 351"/>
              <a:gd name="T2" fmla="*/ 210 w 225"/>
              <a:gd name="T3" fmla="*/ 304 h 351"/>
              <a:gd name="T4" fmla="*/ 225 w 225"/>
              <a:gd name="T5" fmla="*/ 70 h 351"/>
              <a:gd name="T6" fmla="*/ 163 w 225"/>
              <a:gd name="T7" fmla="*/ 0 h 351"/>
              <a:gd name="T8" fmla="*/ 36 w 225"/>
              <a:gd name="T9" fmla="*/ 84 h 351"/>
              <a:gd name="T10" fmla="*/ 0 w 225"/>
              <a:gd name="T11" fmla="*/ 200 h 351"/>
              <a:gd name="T12" fmla="*/ 55 w 225"/>
              <a:gd name="T13" fmla="*/ 351 h 351"/>
            </a:gdLst>
            <a:ahLst/>
            <a:cxnLst>
              <a:cxn ang="0">
                <a:pos x="T0" y="T1"/>
              </a:cxn>
              <a:cxn ang="0">
                <a:pos x="T2" y="T3"/>
              </a:cxn>
              <a:cxn ang="0">
                <a:pos x="T4" y="T5"/>
              </a:cxn>
              <a:cxn ang="0">
                <a:pos x="T6" y="T7"/>
              </a:cxn>
              <a:cxn ang="0">
                <a:pos x="T8" y="T9"/>
              </a:cxn>
              <a:cxn ang="0">
                <a:pos x="T10" y="T11"/>
              </a:cxn>
              <a:cxn ang="0">
                <a:pos x="T12" y="T13"/>
              </a:cxn>
            </a:cxnLst>
            <a:rect l="0" t="0" r="r" b="b"/>
            <a:pathLst>
              <a:path w="225" h="351">
                <a:moveTo>
                  <a:pt x="55" y="351"/>
                </a:moveTo>
                <a:cubicBezTo>
                  <a:pt x="210" y="304"/>
                  <a:pt x="210" y="304"/>
                  <a:pt x="210" y="304"/>
                </a:cubicBezTo>
                <a:cubicBezTo>
                  <a:pt x="225" y="70"/>
                  <a:pt x="225" y="70"/>
                  <a:pt x="225" y="70"/>
                </a:cubicBezTo>
                <a:cubicBezTo>
                  <a:pt x="163" y="0"/>
                  <a:pt x="163" y="0"/>
                  <a:pt x="163" y="0"/>
                </a:cubicBezTo>
                <a:cubicBezTo>
                  <a:pt x="163" y="0"/>
                  <a:pt x="38" y="82"/>
                  <a:pt x="36" y="84"/>
                </a:cubicBezTo>
                <a:cubicBezTo>
                  <a:pt x="35" y="85"/>
                  <a:pt x="0" y="200"/>
                  <a:pt x="0" y="200"/>
                </a:cubicBezTo>
                <a:lnTo>
                  <a:pt x="55" y="351"/>
                </a:lnTo>
                <a:close/>
              </a:path>
            </a:pathLst>
          </a:custGeom>
          <a:solidFill>
            <a:schemeClr val="accent2">
              <a:lumMod val="50000"/>
            </a:schemeClr>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微軟正黑體" panose="020B0604030504040204" pitchFamily="34" charset="-120"/>
              <a:ea typeface="微軟正黑體" panose="020B0604030504040204" pitchFamily="34" charset="-120"/>
            </a:endParaRPr>
          </a:p>
        </p:txBody>
      </p:sp>
      <p:sp>
        <p:nvSpPr>
          <p:cNvPr id="10" name="Freeform 51"/>
          <p:cNvSpPr>
            <a:spLocks/>
          </p:cNvSpPr>
          <p:nvPr/>
        </p:nvSpPr>
        <p:spPr bwMode="auto">
          <a:xfrm rot="18900000">
            <a:off x="5699032" y="4772495"/>
            <a:ext cx="738872" cy="539357"/>
          </a:xfrm>
          <a:custGeom>
            <a:avLst/>
            <a:gdLst>
              <a:gd name="T0" fmla="*/ 6 w 327"/>
              <a:gd name="T1" fmla="*/ 23 h 239"/>
              <a:gd name="T2" fmla="*/ 327 w 327"/>
              <a:gd name="T3" fmla="*/ 0 h 239"/>
              <a:gd name="T4" fmla="*/ 249 w 327"/>
              <a:gd name="T5" fmla="*/ 160 h 239"/>
              <a:gd name="T6" fmla="*/ 108 w 327"/>
              <a:gd name="T7" fmla="*/ 239 h 239"/>
              <a:gd name="T8" fmla="*/ 1 w 327"/>
              <a:gd name="T9" fmla="*/ 152 h 239"/>
              <a:gd name="T10" fmla="*/ 6 w 327"/>
              <a:gd name="T11" fmla="*/ 23 h 239"/>
            </a:gdLst>
            <a:ahLst/>
            <a:cxnLst>
              <a:cxn ang="0">
                <a:pos x="T0" y="T1"/>
              </a:cxn>
              <a:cxn ang="0">
                <a:pos x="T2" y="T3"/>
              </a:cxn>
              <a:cxn ang="0">
                <a:pos x="T4" y="T5"/>
              </a:cxn>
              <a:cxn ang="0">
                <a:pos x="T6" y="T7"/>
              </a:cxn>
              <a:cxn ang="0">
                <a:pos x="T8" y="T9"/>
              </a:cxn>
              <a:cxn ang="0">
                <a:pos x="T10" y="T11"/>
              </a:cxn>
            </a:cxnLst>
            <a:rect l="0" t="0" r="r" b="b"/>
            <a:pathLst>
              <a:path w="327" h="239">
                <a:moveTo>
                  <a:pt x="6" y="23"/>
                </a:moveTo>
                <a:cubicBezTo>
                  <a:pt x="327" y="0"/>
                  <a:pt x="327" y="0"/>
                  <a:pt x="327" y="0"/>
                </a:cubicBezTo>
                <a:cubicBezTo>
                  <a:pt x="249" y="160"/>
                  <a:pt x="249" y="160"/>
                  <a:pt x="249" y="160"/>
                </a:cubicBezTo>
                <a:cubicBezTo>
                  <a:pt x="249" y="160"/>
                  <a:pt x="113" y="239"/>
                  <a:pt x="108" y="239"/>
                </a:cubicBezTo>
                <a:cubicBezTo>
                  <a:pt x="103" y="238"/>
                  <a:pt x="3" y="152"/>
                  <a:pt x="1" y="152"/>
                </a:cubicBezTo>
                <a:cubicBezTo>
                  <a:pt x="0" y="151"/>
                  <a:pt x="6" y="23"/>
                  <a:pt x="6" y="23"/>
                </a:cubicBez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微軟正黑體" panose="020B0604030504040204" pitchFamily="34" charset="-120"/>
              <a:ea typeface="微軟正黑體" panose="020B0604030504040204" pitchFamily="34" charset="-120"/>
            </a:endParaRPr>
          </a:p>
        </p:txBody>
      </p:sp>
      <p:sp>
        <p:nvSpPr>
          <p:cNvPr id="11" name="Freeform 52"/>
          <p:cNvSpPr>
            <a:spLocks/>
          </p:cNvSpPr>
          <p:nvPr/>
        </p:nvSpPr>
        <p:spPr bwMode="auto">
          <a:xfrm rot="18900000">
            <a:off x="5222258" y="4290780"/>
            <a:ext cx="564178" cy="987072"/>
          </a:xfrm>
          <a:custGeom>
            <a:avLst/>
            <a:gdLst>
              <a:gd name="T0" fmla="*/ 94 w 591"/>
              <a:gd name="T1" fmla="*/ 1034 h 1034"/>
              <a:gd name="T2" fmla="*/ 579 w 591"/>
              <a:gd name="T3" fmla="*/ 968 h 1034"/>
              <a:gd name="T4" fmla="*/ 591 w 591"/>
              <a:gd name="T5" fmla="*/ 497 h 1034"/>
              <a:gd name="T6" fmla="*/ 402 w 591"/>
              <a:gd name="T7" fmla="*/ 24 h 1034"/>
              <a:gd name="T8" fmla="*/ 321 w 591"/>
              <a:gd name="T9" fmla="*/ 0 h 1034"/>
              <a:gd name="T10" fmla="*/ 0 w 591"/>
              <a:gd name="T11" fmla="*/ 19 h 1034"/>
              <a:gd name="T12" fmla="*/ 94 w 591"/>
              <a:gd name="T13" fmla="*/ 1034 h 1034"/>
            </a:gdLst>
            <a:ahLst/>
            <a:cxnLst>
              <a:cxn ang="0">
                <a:pos x="T0" y="T1"/>
              </a:cxn>
              <a:cxn ang="0">
                <a:pos x="T2" y="T3"/>
              </a:cxn>
              <a:cxn ang="0">
                <a:pos x="T4" y="T5"/>
              </a:cxn>
              <a:cxn ang="0">
                <a:pos x="T6" y="T7"/>
              </a:cxn>
              <a:cxn ang="0">
                <a:pos x="T8" y="T9"/>
              </a:cxn>
              <a:cxn ang="0">
                <a:pos x="T10" y="T11"/>
              </a:cxn>
              <a:cxn ang="0">
                <a:pos x="T12" y="T13"/>
              </a:cxn>
            </a:cxnLst>
            <a:rect l="0" t="0" r="r" b="b"/>
            <a:pathLst>
              <a:path w="591" h="1034">
                <a:moveTo>
                  <a:pt x="94" y="1034"/>
                </a:moveTo>
                <a:lnTo>
                  <a:pt x="579" y="968"/>
                </a:lnTo>
                <a:lnTo>
                  <a:pt x="591" y="497"/>
                </a:lnTo>
                <a:lnTo>
                  <a:pt x="402" y="24"/>
                </a:lnTo>
                <a:lnTo>
                  <a:pt x="321" y="0"/>
                </a:lnTo>
                <a:lnTo>
                  <a:pt x="0" y="19"/>
                </a:lnTo>
                <a:lnTo>
                  <a:pt x="94" y="1034"/>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微軟正黑體" panose="020B0604030504040204" pitchFamily="34" charset="-120"/>
              <a:ea typeface="微軟正黑體" panose="020B0604030504040204" pitchFamily="34" charset="-120"/>
            </a:endParaRPr>
          </a:p>
        </p:txBody>
      </p:sp>
      <p:sp>
        <p:nvSpPr>
          <p:cNvPr id="12" name="Freeform 53"/>
          <p:cNvSpPr>
            <a:spLocks/>
          </p:cNvSpPr>
          <p:nvPr/>
        </p:nvSpPr>
        <p:spPr bwMode="auto">
          <a:xfrm rot="18900000">
            <a:off x="4776346" y="2575111"/>
            <a:ext cx="666322" cy="673004"/>
          </a:xfrm>
          <a:custGeom>
            <a:avLst/>
            <a:gdLst>
              <a:gd name="T0" fmla="*/ 168 w 698"/>
              <a:gd name="T1" fmla="*/ 0 h 705"/>
              <a:gd name="T2" fmla="*/ 0 w 698"/>
              <a:gd name="T3" fmla="*/ 485 h 705"/>
              <a:gd name="T4" fmla="*/ 457 w 698"/>
              <a:gd name="T5" fmla="*/ 705 h 705"/>
              <a:gd name="T6" fmla="*/ 698 w 698"/>
              <a:gd name="T7" fmla="*/ 606 h 705"/>
              <a:gd name="T8" fmla="*/ 660 w 698"/>
              <a:gd name="T9" fmla="*/ 352 h 705"/>
              <a:gd name="T10" fmla="*/ 168 w 698"/>
              <a:gd name="T11" fmla="*/ 0 h 705"/>
            </a:gdLst>
            <a:ahLst/>
            <a:cxnLst>
              <a:cxn ang="0">
                <a:pos x="T0" y="T1"/>
              </a:cxn>
              <a:cxn ang="0">
                <a:pos x="T2" y="T3"/>
              </a:cxn>
              <a:cxn ang="0">
                <a:pos x="T4" y="T5"/>
              </a:cxn>
              <a:cxn ang="0">
                <a:pos x="T6" y="T7"/>
              </a:cxn>
              <a:cxn ang="0">
                <a:pos x="T8" y="T9"/>
              </a:cxn>
              <a:cxn ang="0">
                <a:pos x="T10" y="T11"/>
              </a:cxn>
            </a:cxnLst>
            <a:rect l="0" t="0" r="r" b="b"/>
            <a:pathLst>
              <a:path w="698" h="705">
                <a:moveTo>
                  <a:pt x="168" y="0"/>
                </a:moveTo>
                <a:lnTo>
                  <a:pt x="0" y="485"/>
                </a:lnTo>
                <a:lnTo>
                  <a:pt x="457" y="705"/>
                </a:lnTo>
                <a:lnTo>
                  <a:pt x="698" y="606"/>
                </a:lnTo>
                <a:lnTo>
                  <a:pt x="660" y="352"/>
                </a:lnTo>
                <a:lnTo>
                  <a:pt x="168" y="0"/>
                </a:lnTo>
                <a:close/>
              </a:path>
            </a:pathLst>
          </a:custGeom>
          <a:solidFill>
            <a:schemeClr val="accent1">
              <a:lumMod val="50000"/>
            </a:schemeClr>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微軟正黑體" panose="020B0604030504040204" pitchFamily="34" charset="-120"/>
              <a:ea typeface="微軟正黑體" panose="020B0604030504040204" pitchFamily="34" charset="-120"/>
            </a:endParaRPr>
          </a:p>
        </p:txBody>
      </p:sp>
      <p:sp>
        <p:nvSpPr>
          <p:cNvPr id="13" name="Freeform 54"/>
          <p:cNvSpPr>
            <a:spLocks/>
          </p:cNvSpPr>
          <p:nvPr/>
        </p:nvSpPr>
        <p:spPr bwMode="auto">
          <a:xfrm rot="18900000">
            <a:off x="5024706" y="3082867"/>
            <a:ext cx="494491" cy="659638"/>
          </a:xfrm>
          <a:custGeom>
            <a:avLst/>
            <a:gdLst>
              <a:gd name="T0" fmla="*/ 518 w 518"/>
              <a:gd name="T1" fmla="*/ 71 h 691"/>
              <a:gd name="T2" fmla="*/ 303 w 518"/>
              <a:gd name="T3" fmla="*/ 691 h 691"/>
              <a:gd name="T4" fmla="*/ 45 w 518"/>
              <a:gd name="T5" fmla="*/ 407 h 691"/>
              <a:gd name="T6" fmla="*/ 0 w 518"/>
              <a:gd name="T7" fmla="*/ 94 h 691"/>
              <a:gd name="T8" fmla="*/ 166 w 518"/>
              <a:gd name="T9" fmla="*/ 0 h 691"/>
              <a:gd name="T10" fmla="*/ 518 w 518"/>
              <a:gd name="T11" fmla="*/ 71 h 691"/>
            </a:gdLst>
            <a:ahLst/>
            <a:cxnLst>
              <a:cxn ang="0">
                <a:pos x="T0" y="T1"/>
              </a:cxn>
              <a:cxn ang="0">
                <a:pos x="T2" y="T3"/>
              </a:cxn>
              <a:cxn ang="0">
                <a:pos x="T4" y="T5"/>
              </a:cxn>
              <a:cxn ang="0">
                <a:pos x="T6" y="T7"/>
              </a:cxn>
              <a:cxn ang="0">
                <a:pos x="T8" y="T9"/>
              </a:cxn>
              <a:cxn ang="0">
                <a:pos x="T10" y="T11"/>
              </a:cxn>
            </a:cxnLst>
            <a:rect l="0" t="0" r="r" b="b"/>
            <a:pathLst>
              <a:path w="518" h="691">
                <a:moveTo>
                  <a:pt x="518" y="71"/>
                </a:moveTo>
                <a:lnTo>
                  <a:pt x="303" y="691"/>
                </a:lnTo>
                <a:lnTo>
                  <a:pt x="45" y="407"/>
                </a:lnTo>
                <a:lnTo>
                  <a:pt x="0" y="94"/>
                </a:lnTo>
                <a:lnTo>
                  <a:pt x="166" y="0"/>
                </a:lnTo>
                <a:lnTo>
                  <a:pt x="518" y="71"/>
                </a:ln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微軟正黑體" panose="020B0604030504040204" pitchFamily="34" charset="-120"/>
              <a:ea typeface="微軟正黑體" panose="020B0604030504040204" pitchFamily="34" charset="-120"/>
            </a:endParaRPr>
          </a:p>
        </p:txBody>
      </p:sp>
      <p:sp>
        <p:nvSpPr>
          <p:cNvPr id="14" name="Freeform 55"/>
          <p:cNvSpPr>
            <a:spLocks/>
          </p:cNvSpPr>
          <p:nvPr/>
        </p:nvSpPr>
        <p:spPr bwMode="auto">
          <a:xfrm rot="18900000">
            <a:off x="5581424" y="2361764"/>
            <a:ext cx="842925" cy="560359"/>
          </a:xfrm>
          <a:custGeom>
            <a:avLst/>
            <a:gdLst>
              <a:gd name="T0" fmla="*/ 883 w 883"/>
              <a:gd name="T1" fmla="*/ 78 h 587"/>
              <a:gd name="T2" fmla="*/ 665 w 883"/>
              <a:gd name="T3" fmla="*/ 587 h 587"/>
              <a:gd name="T4" fmla="*/ 137 w 883"/>
              <a:gd name="T5" fmla="*/ 411 h 587"/>
              <a:gd name="T6" fmla="*/ 0 w 883"/>
              <a:gd name="T7" fmla="*/ 142 h 587"/>
              <a:gd name="T8" fmla="*/ 279 w 883"/>
              <a:gd name="T9" fmla="*/ 0 h 587"/>
              <a:gd name="T10" fmla="*/ 883 w 883"/>
              <a:gd name="T11" fmla="*/ 78 h 587"/>
            </a:gdLst>
            <a:ahLst/>
            <a:cxnLst>
              <a:cxn ang="0">
                <a:pos x="T0" y="T1"/>
              </a:cxn>
              <a:cxn ang="0">
                <a:pos x="T2" y="T3"/>
              </a:cxn>
              <a:cxn ang="0">
                <a:pos x="T4" y="T5"/>
              </a:cxn>
              <a:cxn ang="0">
                <a:pos x="T6" y="T7"/>
              </a:cxn>
              <a:cxn ang="0">
                <a:pos x="T8" y="T9"/>
              </a:cxn>
              <a:cxn ang="0">
                <a:pos x="T10" y="T11"/>
              </a:cxn>
            </a:cxnLst>
            <a:rect l="0" t="0" r="r" b="b"/>
            <a:pathLst>
              <a:path w="883" h="587">
                <a:moveTo>
                  <a:pt x="883" y="78"/>
                </a:moveTo>
                <a:lnTo>
                  <a:pt x="665" y="587"/>
                </a:lnTo>
                <a:lnTo>
                  <a:pt x="137" y="411"/>
                </a:lnTo>
                <a:lnTo>
                  <a:pt x="0" y="142"/>
                </a:lnTo>
                <a:lnTo>
                  <a:pt x="279" y="0"/>
                </a:lnTo>
                <a:lnTo>
                  <a:pt x="883" y="78"/>
                </a:lnTo>
                <a:close/>
              </a:path>
            </a:pathLst>
          </a:custGeom>
          <a:solidFill>
            <a:schemeClr val="accent1">
              <a:lumMod val="50000"/>
            </a:schemeClr>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微軟正黑體" panose="020B0604030504040204" pitchFamily="34" charset="-120"/>
              <a:ea typeface="微軟正黑體" panose="020B0604030504040204" pitchFamily="34" charset="-120"/>
            </a:endParaRPr>
          </a:p>
        </p:txBody>
      </p:sp>
      <p:sp>
        <p:nvSpPr>
          <p:cNvPr id="15" name="Freeform 56"/>
          <p:cNvSpPr>
            <a:spLocks/>
          </p:cNvSpPr>
          <p:nvPr/>
        </p:nvSpPr>
        <p:spPr bwMode="auto">
          <a:xfrm rot="18900000">
            <a:off x="5913315" y="2650358"/>
            <a:ext cx="504037" cy="570860"/>
          </a:xfrm>
          <a:custGeom>
            <a:avLst/>
            <a:gdLst>
              <a:gd name="T0" fmla="*/ 83 w 223"/>
              <a:gd name="T1" fmla="*/ 0 h 253"/>
              <a:gd name="T2" fmla="*/ 0 w 223"/>
              <a:gd name="T3" fmla="*/ 241 h 253"/>
              <a:gd name="T4" fmla="*/ 118 w 223"/>
              <a:gd name="T5" fmla="*/ 253 h 253"/>
              <a:gd name="T6" fmla="*/ 223 w 223"/>
              <a:gd name="T7" fmla="*/ 193 h 253"/>
              <a:gd name="T8" fmla="*/ 203 w 223"/>
              <a:gd name="T9" fmla="*/ 75 h 253"/>
              <a:gd name="T10" fmla="*/ 83 w 223"/>
              <a:gd name="T11" fmla="*/ 0 h 253"/>
            </a:gdLst>
            <a:ahLst/>
            <a:cxnLst>
              <a:cxn ang="0">
                <a:pos x="T0" y="T1"/>
              </a:cxn>
              <a:cxn ang="0">
                <a:pos x="T2" y="T3"/>
              </a:cxn>
              <a:cxn ang="0">
                <a:pos x="T4" y="T5"/>
              </a:cxn>
              <a:cxn ang="0">
                <a:pos x="T6" y="T7"/>
              </a:cxn>
              <a:cxn ang="0">
                <a:pos x="T8" y="T9"/>
              </a:cxn>
              <a:cxn ang="0">
                <a:pos x="T10" y="T11"/>
              </a:cxn>
            </a:cxnLst>
            <a:rect l="0" t="0" r="r" b="b"/>
            <a:pathLst>
              <a:path w="223" h="253">
                <a:moveTo>
                  <a:pt x="83" y="0"/>
                </a:moveTo>
                <a:cubicBezTo>
                  <a:pt x="0" y="241"/>
                  <a:pt x="0" y="241"/>
                  <a:pt x="0" y="241"/>
                </a:cubicBezTo>
                <a:cubicBezTo>
                  <a:pt x="118" y="253"/>
                  <a:pt x="118" y="253"/>
                  <a:pt x="118" y="253"/>
                </a:cubicBezTo>
                <a:cubicBezTo>
                  <a:pt x="118" y="253"/>
                  <a:pt x="223" y="198"/>
                  <a:pt x="223" y="193"/>
                </a:cubicBezTo>
                <a:cubicBezTo>
                  <a:pt x="223" y="188"/>
                  <a:pt x="203" y="75"/>
                  <a:pt x="203" y="75"/>
                </a:cubicBezTo>
                <a:lnTo>
                  <a:pt x="83" y="0"/>
                </a:ln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微軟正黑體" panose="020B0604030504040204" pitchFamily="34" charset="-120"/>
              <a:ea typeface="微軟正黑體" panose="020B0604030504040204" pitchFamily="34" charset="-120"/>
            </a:endParaRPr>
          </a:p>
        </p:txBody>
      </p:sp>
      <p:sp>
        <p:nvSpPr>
          <p:cNvPr id="16" name="Freeform 57"/>
          <p:cNvSpPr>
            <a:spLocks/>
          </p:cNvSpPr>
          <p:nvPr/>
        </p:nvSpPr>
        <p:spPr bwMode="auto">
          <a:xfrm rot="18900000">
            <a:off x="5164530" y="2763302"/>
            <a:ext cx="1018575" cy="740781"/>
          </a:xfrm>
          <a:custGeom>
            <a:avLst/>
            <a:gdLst>
              <a:gd name="T0" fmla="*/ 451 w 451"/>
              <a:gd name="T1" fmla="*/ 138 h 328"/>
              <a:gd name="T2" fmla="*/ 400 w 451"/>
              <a:gd name="T3" fmla="*/ 327 h 328"/>
              <a:gd name="T4" fmla="*/ 22 w 451"/>
              <a:gd name="T5" fmla="*/ 247 h 328"/>
              <a:gd name="T6" fmla="*/ 0 w 451"/>
              <a:gd name="T7" fmla="*/ 169 h 328"/>
              <a:gd name="T8" fmla="*/ 42 w 451"/>
              <a:gd name="T9" fmla="*/ 0 h 328"/>
              <a:gd name="T10" fmla="*/ 451 w 451"/>
              <a:gd name="T11" fmla="*/ 138 h 328"/>
            </a:gdLst>
            <a:ahLst/>
            <a:cxnLst>
              <a:cxn ang="0">
                <a:pos x="T0" y="T1"/>
              </a:cxn>
              <a:cxn ang="0">
                <a:pos x="T2" y="T3"/>
              </a:cxn>
              <a:cxn ang="0">
                <a:pos x="T4" y="T5"/>
              </a:cxn>
              <a:cxn ang="0">
                <a:pos x="T6" y="T7"/>
              </a:cxn>
              <a:cxn ang="0">
                <a:pos x="T8" y="T9"/>
              </a:cxn>
              <a:cxn ang="0">
                <a:pos x="T10" y="T11"/>
              </a:cxn>
            </a:cxnLst>
            <a:rect l="0" t="0" r="r" b="b"/>
            <a:pathLst>
              <a:path w="451" h="328">
                <a:moveTo>
                  <a:pt x="451" y="138"/>
                </a:moveTo>
                <a:cubicBezTo>
                  <a:pt x="451" y="138"/>
                  <a:pt x="395" y="328"/>
                  <a:pt x="400" y="327"/>
                </a:cubicBezTo>
                <a:cubicBezTo>
                  <a:pt x="405" y="326"/>
                  <a:pt x="22" y="247"/>
                  <a:pt x="22" y="247"/>
                </a:cubicBezTo>
                <a:cubicBezTo>
                  <a:pt x="0" y="169"/>
                  <a:pt x="0" y="169"/>
                  <a:pt x="0" y="169"/>
                </a:cubicBezTo>
                <a:cubicBezTo>
                  <a:pt x="42" y="0"/>
                  <a:pt x="42" y="0"/>
                  <a:pt x="42" y="0"/>
                </a:cubicBezTo>
                <a:lnTo>
                  <a:pt x="451" y="138"/>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微軟正黑體" panose="020B0604030504040204" pitchFamily="34" charset="-120"/>
              <a:ea typeface="微軟正黑體" panose="020B0604030504040204" pitchFamily="34" charset="-120"/>
            </a:endParaRPr>
          </a:p>
        </p:txBody>
      </p:sp>
      <p:sp>
        <p:nvSpPr>
          <p:cNvPr id="17" name="Freeform 58"/>
          <p:cNvSpPr>
            <a:spLocks/>
          </p:cNvSpPr>
          <p:nvPr/>
        </p:nvSpPr>
        <p:spPr bwMode="auto">
          <a:xfrm rot="18900000">
            <a:off x="6980352" y="4347441"/>
            <a:ext cx="909749" cy="836243"/>
          </a:xfrm>
          <a:custGeom>
            <a:avLst/>
            <a:gdLst>
              <a:gd name="T0" fmla="*/ 473 w 953"/>
              <a:gd name="T1" fmla="*/ 876 h 876"/>
              <a:gd name="T2" fmla="*/ 0 w 953"/>
              <a:gd name="T3" fmla="*/ 261 h 876"/>
              <a:gd name="T4" fmla="*/ 236 w 953"/>
              <a:gd name="T5" fmla="*/ 0 h 876"/>
              <a:gd name="T6" fmla="*/ 953 w 953"/>
              <a:gd name="T7" fmla="*/ 0 h 876"/>
              <a:gd name="T8" fmla="*/ 773 w 953"/>
              <a:gd name="T9" fmla="*/ 348 h 876"/>
              <a:gd name="T10" fmla="*/ 473 w 953"/>
              <a:gd name="T11" fmla="*/ 876 h 876"/>
            </a:gdLst>
            <a:ahLst/>
            <a:cxnLst>
              <a:cxn ang="0">
                <a:pos x="T0" y="T1"/>
              </a:cxn>
              <a:cxn ang="0">
                <a:pos x="T2" y="T3"/>
              </a:cxn>
              <a:cxn ang="0">
                <a:pos x="T4" y="T5"/>
              </a:cxn>
              <a:cxn ang="0">
                <a:pos x="T6" y="T7"/>
              </a:cxn>
              <a:cxn ang="0">
                <a:pos x="T8" y="T9"/>
              </a:cxn>
              <a:cxn ang="0">
                <a:pos x="T10" y="T11"/>
              </a:cxn>
            </a:cxnLst>
            <a:rect l="0" t="0" r="r" b="b"/>
            <a:pathLst>
              <a:path w="953" h="876">
                <a:moveTo>
                  <a:pt x="473" y="876"/>
                </a:moveTo>
                <a:lnTo>
                  <a:pt x="0" y="261"/>
                </a:lnTo>
                <a:lnTo>
                  <a:pt x="236" y="0"/>
                </a:lnTo>
                <a:lnTo>
                  <a:pt x="953" y="0"/>
                </a:lnTo>
                <a:lnTo>
                  <a:pt x="773" y="348"/>
                </a:lnTo>
                <a:lnTo>
                  <a:pt x="473" y="876"/>
                </a:lnTo>
                <a:close/>
              </a:path>
            </a:pathLst>
          </a:custGeom>
          <a:solidFill>
            <a:schemeClr val="accent3">
              <a:lumMod val="75000"/>
            </a:schemeClr>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微軟正黑體" panose="020B0604030504040204" pitchFamily="34" charset="-120"/>
              <a:ea typeface="微軟正黑體" panose="020B0604030504040204" pitchFamily="34" charset="-120"/>
            </a:endParaRPr>
          </a:p>
        </p:txBody>
      </p:sp>
      <p:sp>
        <p:nvSpPr>
          <p:cNvPr id="18" name="Freeform 59"/>
          <p:cNvSpPr>
            <a:spLocks/>
          </p:cNvSpPr>
          <p:nvPr/>
        </p:nvSpPr>
        <p:spPr bwMode="auto">
          <a:xfrm rot="18900000">
            <a:off x="6346879" y="4159820"/>
            <a:ext cx="772284" cy="881111"/>
          </a:xfrm>
          <a:custGeom>
            <a:avLst/>
            <a:gdLst>
              <a:gd name="T0" fmla="*/ 342 w 342"/>
              <a:gd name="T1" fmla="*/ 309 h 390"/>
              <a:gd name="T2" fmla="*/ 112 w 342"/>
              <a:gd name="T3" fmla="*/ 0 h 390"/>
              <a:gd name="T4" fmla="*/ 2 w 342"/>
              <a:gd name="T5" fmla="*/ 198 h 390"/>
              <a:gd name="T6" fmla="*/ 102 w 342"/>
              <a:gd name="T7" fmla="*/ 340 h 390"/>
              <a:gd name="T8" fmla="*/ 252 w 342"/>
              <a:gd name="T9" fmla="*/ 390 h 390"/>
              <a:gd name="T10" fmla="*/ 342 w 342"/>
              <a:gd name="T11" fmla="*/ 309 h 390"/>
            </a:gdLst>
            <a:ahLst/>
            <a:cxnLst>
              <a:cxn ang="0">
                <a:pos x="T0" y="T1"/>
              </a:cxn>
              <a:cxn ang="0">
                <a:pos x="T2" y="T3"/>
              </a:cxn>
              <a:cxn ang="0">
                <a:pos x="T4" y="T5"/>
              </a:cxn>
              <a:cxn ang="0">
                <a:pos x="T6" y="T7"/>
              </a:cxn>
              <a:cxn ang="0">
                <a:pos x="T8" y="T9"/>
              </a:cxn>
              <a:cxn ang="0">
                <a:pos x="T10" y="T11"/>
              </a:cxn>
            </a:cxnLst>
            <a:rect l="0" t="0" r="r" b="b"/>
            <a:pathLst>
              <a:path w="342" h="390">
                <a:moveTo>
                  <a:pt x="342" y="309"/>
                </a:moveTo>
                <a:cubicBezTo>
                  <a:pt x="112" y="0"/>
                  <a:pt x="112" y="0"/>
                  <a:pt x="112" y="0"/>
                </a:cubicBezTo>
                <a:cubicBezTo>
                  <a:pt x="112" y="0"/>
                  <a:pt x="0" y="185"/>
                  <a:pt x="2" y="198"/>
                </a:cubicBezTo>
                <a:cubicBezTo>
                  <a:pt x="4" y="211"/>
                  <a:pt x="102" y="340"/>
                  <a:pt x="102" y="340"/>
                </a:cubicBezTo>
                <a:cubicBezTo>
                  <a:pt x="252" y="390"/>
                  <a:pt x="252" y="390"/>
                  <a:pt x="252" y="390"/>
                </a:cubicBezTo>
                <a:lnTo>
                  <a:pt x="342" y="309"/>
                </a:ln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微軟正黑體" panose="020B0604030504040204" pitchFamily="34" charset="-120"/>
              <a:ea typeface="微軟正黑體" panose="020B0604030504040204" pitchFamily="34" charset="-120"/>
            </a:endParaRPr>
          </a:p>
        </p:txBody>
      </p:sp>
      <p:sp>
        <p:nvSpPr>
          <p:cNvPr id="19" name="Freeform 60"/>
          <p:cNvSpPr>
            <a:spLocks/>
          </p:cNvSpPr>
          <p:nvPr/>
        </p:nvSpPr>
        <p:spPr bwMode="auto">
          <a:xfrm rot="18900000">
            <a:off x="6805007" y="3376420"/>
            <a:ext cx="1093034" cy="691141"/>
          </a:xfrm>
          <a:custGeom>
            <a:avLst/>
            <a:gdLst>
              <a:gd name="T0" fmla="*/ 1145 w 1145"/>
              <a:gd name="T1" fmla="*/ 648 h 724"/>
              <a:gd name="T2" fmla="*/ 722 w 1145"/>
              <a:gd name="T3" fmla="*/ 0 h 724"/>
              <a:gd name="T4" fmla="*/ 0 w 1145"/>
              <a:gd name="T5" fmla="*/ 35 h 724"/>
              <a:gd name="T6" fmla="*/ 532 w 1145"/>
              <a:gd name="T7" fmla="*/ 724 h 724"/>
              <a:gd name="T8" fmla="*/ 1145 w 1145"/>
              <a:gd name="T9" fmla="*/ 648 h 724"/>
            </a:gdLst>
            <a:ahLst/>
            <a:cxnLst>
              <a:cxn ang="0">
                <a:pos x="T0" y="T1"/>
              </a:cxn>
              <a:cxn ang="0">
                <a:pos x="T2" y="T3"/>
              </a:cxn>
              <a:cxn ang="0">
                <a:pos x="T4" y="T5"/>
              </a:cxn>
              <a:cxn ang="0">
                <a:pos x="T6" y="T7"/>
              </a:cxn>
              <a:cxn ang="0">
                <a:pos x="T8" y="T9"/>
              </a:cxn>
            </a:cxnLst>
            <a:rect l="0" t="0" r="r" b="b"/>
            <a:pathLst>
              <a:path w="1145" h="724">
                <a:moveTo>
                  <a:pt x="1145" y="648"/>
                </a:moveTo>
                <a:lnTo>
                  <a:pt x="722" y="0"/>
                </a:lnTo>
                <a:lnTo>
                  <a:pt x="0" y="35"/>
                </a:lnTo>
                <a:lnTo>
                  <a:pt x="532" y="724"/>
                </a:lnTo>
                <a:lnTo>
                  <a:pt x="1145" y="648"/>
                </a:lnTo>
                <a:close/>
              </a:path>
            </a:pathLst>
          </a:custGeom>
          <a:solidFill>
            <a:schemeClr val="accent3">
              <a:lumMod val="75000"/>
            </a:schemeClr>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微軟正黑體" panose="020B0604030504040204" pitchFamily="34" charset="-120"/>
              <a:ea typeface="微軟正黑體" panose="020B0604030504040204" pitchFamily="34" charset="-120"/>
            </a:endParaRPr>
          </a:p>
        </p:txBody>
      </p:sp>
      <p:sp>
        <p:nvSpPr>
          <p:cNvPr id="20" name="Freeform 61"/>
          <p:cNvSpPr>
            <a:spLocks/>
          </p:cNvSpPr>
          <p:nvPr/>
        </p:nvSpPr>
        <p:spPr bwMode="auto">
          <a:xfrm rot="18900000">
            <a:off x="6663139" y="3254208"/>
            <a:ext cx="822878" cy="628137"/>
          </a:xfrm>
          <a:custGeom>
            <a:avLst/>
            <a:gdLst>
              <a:gd name="T0" fmla="*/ 177 w 364"/>
              <a:gd name="T1" fmla="*/ 278 h 278"/>
              <a:gd name="T2" fmla="*/ 0 w 364"/>
              <a:gd name="T3" fmla="*/ 22 h 278"/>
              <a:gd name="T4" fmla="*/ 163 w 364"/>
              <a:gd name="T5" fmla="*/ 0 h 278"/>
              <a:gd name="T6" fmla="*/ 344 w 364"/>
              <a:gd name="T7" fmla="*/ 71 h 278"/>
              <a:gd name="T8" fmla="*/ 357 w 364"/>
              <a:gd name="T9" fmla="*/ 198 h 278"/>
              <a:gd name="T10" fmla="*/ 177 w 364"/>
              <a:gd name="T11" fmla="*/ 278 h 278"/>
            </a:gdLst>
            <a:ahLst/>
            <a:cxnLst>
              <a:cxn ang="0">
                <a:pos x="T0" y="T1"/>
              </a:cxn>
              <a:cxn ang="0">
                <a:pos x="T2" y="T3"/>
              </a:cxn>
              <a:cxn ang="0">
                <a:pos x="T4" y="T5"/>
              </a:cxn>
              <a:cxn ang="0">
                <a:pos x="T6" y="T7"/>
              </a:cxn>
              <a:cxn ang="0">
                <a:pos x="T8" y="T9"/>
              </a:cxn>
              <a:cxn ang="0">
                <a:pos x="T10" y="T11"/>
              </a:cxn>
            </a:cxnLst>
            <a:rect l="0" t="0" r="r" b="b"/>
            <a:pathLst>
              <a:path w="364" h="278">
                <a:moveTo>
                  <a:pt x="177" y="278"/>
                </a:moveTo>
                <a:cubicBezTo>
                  <a:pt x="0" y="22"/>
                  <a:pt x="0" y="22"/>
                  <a:pt x="0" y="22"/>
                </a:cubicBezTo>
                <a:cubicBezTo>
                  <a:pt x="163" y="0"/>
                  <a:pt x="163" y="0"/>
                  <a:pt x="163" y="0"/>
                </a:cubicBezTo>
                <a:cubicBezTo>
                  <a:pt x="163" y="0"/>
                  <a:pt x="342" y="60"/>
                  <a:pt x="344" y="71"/>
                </a:cubicBezTo>
                <a:cubicBezTo>
                  <a:pt x="345" y="82"/>
                  <a:pt x="364" y="190"/>
                  <a:pt x="357" y="198"/>
                </a:cubicBezTo>
                <a:cubicBezTo>
                  <a:pt x="349" y="205"/>
                  <a:pt x="177" y="278"/>
                  <a:pt x="177" y="278"/>
                </a:cubicBez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微軟正黑體" panose="020B0604030504040204" pitchFamily="34" charset="-120"/>
              <a:ea typeface="微軟正黑體" panose="020B0604030504040204" pitchFamily="34" charset="-120"/>
            </a:endParaRPr>
          </a:p>
        </p:txBody>
      </p:sp>
      <p:sp>
        <p:nvSpPr>
          <p:cNvPr id="21" name="Freeform 62"/>
          <p:cNvSpPr>
            <a:spLocks/>
          </p:cNvSpPr>
          <p:nvPr/>
        </p:nvSpPr>
        <p:spPr bwMode="auto">
          <a:xfrm rot="18900000">
            <a:off x="6471121" y="3644713"/>
            <a:ext cx="1084443" cy="1018575"/>
          </a:xfrm>
          <a:custGeom>
            <a:avLst/>
            <a:gdLst>
              <a:gd name="T0" fmla="*/ 480 w 480"/>
              <a:gd name="T1" fmla="*/ 205 h 451"/>
              <a:gd name="T2" fmla="*/ 334 w 480"/>
              <a:gd name="T3" fmla="*/ 0 h 451"/>
              <a:gd name="T4" fmla="*/ 143 w 480"/>
              <a:gd name="T5" fmla="*/ 47 h 451"/>
              <a:gd name="T6" fmla="*/ 0 w 480"/>
              <a:gd name="T7" fmla="*/ 235 h 451"/>
              <a:gd name="T8" fmla="*/ 122 w 480"/>
              <a:gd name="T9" fmla="*/ 451 h 451"/>
              <a:gd name="T10" fmla="*/ 480 w 480"/>
              <a:gd name="T11" fmla="*/ 205 h 451"/>
            </a:gdLst>
            <a:ahLst/>
            <a:cxnLst>
              <a:cxn ang="0">
                <a:pos x="T0" y="T1"/>
              </a:cxn>
              <a:cxn ang="0">
                <a:pos x="T2" y="T3"/>
              </a:cxn>
              <a:cxn ang="0">
                <a:pos x="T4" y="T5"/>
              </a:cxn>
              <a:cxn ang="0">
                <a:pos x="T6" y="T7"/>
              </a:cxn>
              <a:cxn ang="0">
                <a:pos x="T8" y="T9"/>
              </a:cxn>
              <a:cxn ang="0">
                <a:pos x="T10" y="T11"/>
              </a:cxn>
            </a:cxnLst>
            <a:rect l="0" t="0" r="r" b="b"/>
            <a:pathLst>
              <a:path w="480" h="451">
                <a:moveTo>
                  <a:pt x="480" y="205"/>
                </a:moveTo>
                <a:cubicBezTo>
                  <a:pt x="334" y="0"/>
                  <a:pt x="334" y="0"/>
                  <a:pt x="334" y="0"/>
                </a:cubicBezTo>
                <a:cubicBezTo>
                  <a:pt x="143" y="47"/>
                  <a:pt x="143" y="47"/>
                  <a:pt x="143" y="47"/>
                </a:cubicBezTo>
                <a:cubicBezTo>
                  <a:pt x="143" y="47"/>
                  <a:pt x="0" y="226"/>
                  <a:pt x="0" y="235"/>
                </a:cubicBezTo>
                <a:cubicBezTo>
                  <a:pt x="0" y="245"/>
                  <a:pt x="122" y="451"/>
                  <a:pt x="122" y="451"/>
                </a:cubicBezTo>
                <a:lnTo>
                  <a:pt x="480" y="205"/>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微軟正黑體" panose="020B0604030504040204" pitchFamily="34" charset="-120"/>
              <a:ea typeface="微軟正黑體" panose="020B0604030504040204" pitchFamily="34" charset="-120"/>
            </a:endParaRPr>
          </a:p>
        </p:txBody>
      </p:sp>
      <p:sp>
        <p:nvSpPr>
          <p:cNvPr id="22" name="Freeform 63"/>
          <p:cNvSpPr>
            <a:spLocks/>
          </p:cNvSpPr>
          <p:nvPr/>
        </p:nvSpPr>
        <p:spPr bwMode="auto">
          <a:xfrm rot="18900000">
            <a:off x="4894893" y="2960001"/>
            <a:ext cx="1355553" cy="3402249"/>
          </a:xfrm>
          <a:custGeom>
            <a:avLst/>
            <a:gdLst>
              <a:gd name="T0" fmla="*/ 121 w 600"/>
              <a:gd name="T1" fmla="*/ 0 h 1506"/>
              <a:gd name="T2" fmla="*/ 0 w 600"/>
              <a:gd name="T3" fmla="*/ 438 h 1506"/>
              <a:gd name="T4" fmla="*/ 118 w 600"/>
              <a:gd name="T5" fmla="*/ 618 h 1506"/>
              <a:gd name="T6" fmla="*/ 119 w 600"/>
              <a:gd name="T7" fmla="*/ 615 h 1506"/>
              <a:gd name="T8" fmla="*/ 120 w 600"/>
              <a:gd name="T9" fmla="*/ 612 h 1506"/>
              <a:gd name="T10" fmla="*/ 121 w 600"/>
              <a:gd name="T11" fmla="*/ 610 h 1506"/>
              <a:gd name="T12" fmla="*/ 121 w 600"/>
              <a:gd name="T13" fmla="*/ 607 h 1506"/>
              <a:gd name="T14" fmla="*/ 151 w 600"/>
              <a:gd name="T15" fmla="*/ 544 h 1506"/>
              <a:gd name="T16" fmla="*/ 190 w 600"/>
              <a:gd name="T17" fmla="*/ 514 h 1506"/>
              <a:gd name="T18" fmla="*/ 235 w 600"/>
              <a:gd name="T19" fmla="*/ 519 h 1506"/>
              <a:gd name="T20" fmla="*/ 280 w 600"/>
              <a:gd name="T21" fmla="*/ 561 h 1506"/>
              <a:gd name="T22" fmla="*/ 316 w 600"/>
              <a:gd name="T23" fmla="*/ 636 h 1506"/>
              <a:gd name="T24" fmla="*/ 336 w 600"/>
              <a:gd name="T25" fmla="*/ 728 h 1506"/>
              <a:gd name="T26" fmla="*/ 339 w 600"/>
              <a:gd name="T27" fmla="*/ 824 h 1506"/>
              <a:gd name="T28" fmla="*/ 322 w 600"/>
              <a:gd name="T29" fmla="*/ 912 h 1506"/>
              <a:gd name="T30" fmla="*/ 290 w 600"/>
              <a:gd name="T31" fmla="*/ 973 h 1506"/>
              <a:gd name="T32" fmla="*/ 249 w 600"/>
              <a:gd name="T33" fmla="*/ 998 h 1506"/>
              <a:gd name="T34" fmla="*/ 204 w 600"/>
              <a:gd name="T35" fmla="*/ 987 h 1506"/>
              <a:gd name="T36" fmla="*/ 162 w 600"/>
              <a:gd name="T37" fmla="*/ 942 h 1506"/>
              <a:gd name="T38" fmla="*/ 160 w 600"/>
              <a:gd name="T39" fmla="*/ 939 h 1506"/>
              <a:gd name="T40" fmla="*/ 158 w 600"/>
              <a:gd name="T41" fmla="*/ 936 h 1506"/>
              <a:gd name="T42" fmla="*/ 157 w 600"/>
              <a:gd name="T43" fmla="*/ 933 h 1506"/>
              <a:gd name="T44" fmla="*/ 155 w 600"/>
              <a:gd name="T45" fmla="*/ 930 h 1506"/>
              <a:gd name="T46" fmla="*/ 88 w 600"/>
              <a:gd name="T47" fmla="*/ 1148 h 1506"/>
              <a:gd name="T48" fmla="*/ 303 w 600"/>
              <a:gd name="T49" fmla="*/ 1506 h 1506"/>
              <a:gd name="T50" fmla="*/ 600 w 600"/>
              <a:gd name="T51" fmla="*/ 655 h 1506"/>
              <a:gd name="T52" fmla="*/ 121 w 600"/>
              <a:gd name="T53" fmla="*/ 0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0" h="1506">
                <a:moveTo>
                  <a:pt x="121" y="0"/>
                </a:moveTo>
                <a:cubicBezTo>
                  <a:pt x="0" y="438"/>
                  <a:pt x="0" y="438"/>
                  <a:pt x="0" y="438"/>
                </a:cubicBezTo>
                <a:cubicBezTo>
                  <a:pt x="118" y="618"/>
                  <a:pt x="118" y="618"/>
                  <a:pt x="118" y="618"/>
                </a:cubicBezTo>
                <a:cubicBezTo>
                  <a:pt x="119" y="617"/>
                  <a:pt x="119" y="616"/>
                  <a:pt x="119" y="615"/>
                </a:cubicBezTo>
                <a:cubicBezTo>
                  <a:pt x="119" y="614"/>
                  <a:pt x="120" y="613"/>
                  <a:pt x="120" y="612"/>
                </a:cubicBezTo>
                <a:cubicBezTo>
                  <a:pt x="120" y="612"/>
                  <a:pt x="120" y="611"/>
                  <a:pt x="121" y="610"/>
                </a:cubicBezTo>
                <a:cubicBezTo>
                  <a:pt x="121" y="609"/>
                  <a:pt x="121" y="608"/>
                  <a:pt x="121" y="607"/>
                </a:cubicBezTo>
                <a:cubicBezTo>
                  <a:pt x="129" y="581"/>
                  <a:pt x="139" y="560"/>
                  <a:pt x="151" y="544"/>
                </a:cubicBezTo>
                <a:cubicBezTo>
                  <a:pt x="163" y="529"/>
                  <a:pt x="176" y="518"/>
                  <a:pt x="190" y="514"/>
                </a:cubicBezTo>
                <a:cubicBezTo>
                  <a:pt x="205" y="510"/>
                  <a:pt x="220" y="511"/>
                  <a:pt x="235" y="519"/>
                </a:cubicBezTo>
                <a:cubicBezTo>
                  <a:pt x="250" y="527"/>
                  <a:pt x="266" y="541"/>
                  <a:pt x="280" y="561"/>
                </a:cubicBezTo>
                <a:cubicBezTo>
                  <a:pt x="294" y="582"/>
                  <a:pt x="306" y="608"/>
                  <a:pt x="316" y="636"/>
                </a:cubicBezTo>
                <a:cubicBezTo>
                  <a:pt x="325" y="665"/>
                  <a:pt x="332" y="696"/>
                  <a:pt x="336" y="728"/>
                </a:cubicBezTo>
                <a:cubicBezTo>
                  <a:pt x="340" y="760"/>
                  <a:pt x="341" y="793"/>
                  <a:pt x="339" y="824"/>
                </a:cubicBezTo>
                <a:cubicBezTo>
                  <a:pt x="336" y="855"/>
                  <a:pt x="331" y="885"/>
                  <a:pt x="322" y="912"/>
                </a:cubicBezTo>
                <a:cubicBezTo>
                  <a:pt x="314" y="938"/>
                  <a:pt x="303" y="958"/>
                  <a:pt x="290" y="973"/>
                </a:cubicBezTo>
                <a:cubicBezTo>
                  <a:pt x="277" y="987"/>
                  <a:pt x="263" y="996"/>
                  <a:pt x="249" y="998"/>
                </a:cubicBezTo>
                <a:cubicBezTo>
                  <a:pt x="234" y="1000"/>
                  <a:pt x="219" y="997"/>
                  <a:pt x="204" y="987"/>
                </a:cubicBezTo>
                <a:cubicBezTo>
                  <a:pt x="189" y="978"/>
                  <a:pt x="175" y="963"/>
                  <a:pt x="162" y="942"/>
                </a:cubicBezTo>
                <a:cubicBezTo>
                  <a:pt x="161" y="941"/>
                  <a:pt x="160" y="940"/>
                  <a:pt x="160" y="939"/>
                </a:cubicBezTo>
                <a:cubicBezTo>
                  <a:pt x="159" y="938"/>
                  <a:pt x="159" y="937"/>
                  <a:pt x="158" y="936"/>
                </a:cubicBezTo>
                <a:cubicBezTo>
                  <a:pt x="158" y="935"/>
                  <a:pt x="157" y="934"/>
                  <a:pt x="157" y="933"/>
                </a:cubicBezTo>
                <a:cubicBezTo>
                  <a:pt x="156" y="932"/>
                  <a:pt x="155" y="931"/>
                  <a:pt x="155" y="930"/>
                </a:cubicBezTo>
                <a:cubicBezTo>
                  <a:pt x="88" y="1148"/>
                  <a:pt x="88" y="1148"/>
                  <a:pt x="88" y="1148"/>
                </a:cubicBezTo>
                <a:cubicBezTo>
                  <a:pt x="303" y="1506"/>
                  <a:pt x="303" y="1506"/>
                  <a:pt x="303" y="1506"/>
                </a:cubicBezTo>
                <a:cubicBezTo>
                  <a:pt x="600" y="655"/>
                  <a:pt x="600" y="655"/>
                  <a:pt x="600" y="655"/>
                </a:cubicBezTo>
                <a:cubicBezTo>
                  <a:pt x="121" y="0"/>
                  <a:pt x="121" y="0"/>
                  <a:pt x="121" y="0"/>
                </a:cubicBezTo>
                <a:close/>
              </a:path>
            </a:pathLst>
          </a:custGeom>
          <a:gradFill flip="none" rotWithShape="1">
            <a:gsLst>
              <a:gs pos="75000">
                <a:schemeClr val="accent4"/>
              </a:gs>
              <a:gs pos="0">
                <a:schemeClr val="accent4">
                  <a:lumMod val="60000"/>
                  <a:lumOff val="40000"/>
                </a:schemeClr>
              </a:gs>
              <a:gs pos="100000">
                <a:schemeClr val="accent4">
                  <a:lumMod val="75000"/>
                </a:schemeClr>
              </a:gs>
            </a:gsLst>
            <a:path path="circle">
              <a:fillToRect l="100000" b="100000"/>
            </a:path>
            <a:tileRect t="-100000" r="-100000"/>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微軟正黑體" panose="020B0604030504040204" pitchFamily="34" charset="-120"/>
              <a:ea typeface="微軟正黑體" panose="020B0604030504040204" pitchFamily="34" charset="-120"/>
            </a:endParaRPr>
          </a:p>
        </p:txBody>
      </p:sp>
      <p:sp>
        <p:nvSpPr>
          <p:cNvPr id="23" name="Freeform 64"/>
          <p:cNvSpPr>
            <a:spLocks/>
          </p:cNvSpPr>
          <p:nvPr/>
        </p:nvSpPr>
        <p:spPr bwMode="auto">
          <a:xfrm rot="18900000">
            <a:off x="4733964" y="4451356"/>
            <a:ext cx="978481" cy="1513065"/>
          </a:xfrm>
          <a:custGeom>
            <a:avLst/>
            <a:gdLst>
              <a:gd name="T0" fmla="*/ 101 w 433"/>
              <a:gd name="T1" fmla="*/ 0 h 670"/>
              <a:gd name="T2" fmla="*/ 220 w 433"/>
              <a:gd name="T3" fmla="*/ 182 h 670"/>
              <a:gd name="T4" fmla="*/ 232 w 433"/>
              <a:gd name="T5" fmla="*/ 200 h 670"/>
              <a:gd name="T6" fmla="*/ 233 w 433"/>
              <a:gd name="T7" fmla="*/ 193 h 670"/>
              <a:gd name="T8" fmla="*/ 234 w 433"/>
              <a:gd name="T9" fmla="*/ 187 h 670"/>
              <a:gd name="T10" fmla="*/ 235 w 433"/>
              <a:gd name="T11" fmla="*/ 181 h 670"/>
              <a:gd name="T12" fmla="*/ 237 w 433"/>
              <a:gd name="T13" fmla="*/ 175 h 670"/>
              <a:gd name="T14" fmla="*/ 237 w 433"/>
              <a:gd name="T15" fmla="*/ 172 h 670"/>
              <a:gd name="T16" fmla="*/ 238 w 433"/>
              <a:gd name="T17" fmla="*/ 170 h 670"/>
              <a:gd name="T18" fmla="*/ 239 w 433"/>
              <a:gd name="T19" fmla="*/ 167 h 670"/>
              <a:gd name="T20" fmla="*/ 240 w 433"/>
              <a:gd name="T21" fmla="*/ 164 h 670"/>
              <a:gd name="T22" fmla="*/ 266 w 433"/>
              <a:gd name="T23" fmla="*/ 109 h 670"/>
              <a:gd name="T24" fmla="*/ 301 w 433"/>
              <a:gd name="T25" fmla="*/ 82 h 670"/>
              <a:gd name="T26" fmla="*/ 340 w 433"/>
              <a:gd name="T27" fmla="*/ 87 h 670"/>
              <a:gd name="T28" fmla="*/ 380 w 433"/>
              <a:gd name="T29" fmla="*/ 125 h 670"/>
              <a:gd name="T30" fmla="*/ 411 w 433"/>
              <a:gd name="T31" fmla="*/ 191 h 670"/>
              <a:gd name="T32" fmla="*/ 429 w 433"/>
              <a:gd name="T33" fmla="*/ 271 h 670"/>
              <a:gd name="T34" fmla="*/ 431 w 433"/>
              <a:gd name="T35" fmla="*/ 356 h 670"/>
              <a:gd name="T36" fmla="*/ 417 w 433"/>
              <a:gd name="T37" fmla="*/ 433 h 670"/>
              <a:gd name="T38" fmla="*/ 389 w 433"/>
              <a:gd name="T39" fmla="*/ 487 h 670"/>
              <a:gd name="T40" fmla="*/ 352 w 433"/>
              <a:gd name="T41" fmla="*/ 509 h 670"/>
              <a:gd name="T42" fmla="*/ 313 w 433"/>
              <a:gd name="T43" fmla="*/ 500 h 670"/>
              <a:gd name="T44" fmla="*/ 275 w 433"/>
              <a:gd name="T45" fmla="*/ 460 h 670"/>
              <a:gd name="T46" fmla="*/ 274 w 433"/>
              <a:gd name="T47" fmla="*/ 457 h 670"/>
              <a:gd name="T48" fmla="*/ 272 w 433"/>
              <a:gd name="T49" fmla="*/ 455 h 670"/>
              <a:gd name="T50" fmla="*/ 270 w 433"/>
              <a:gd name="T51" fmla="*/ 452 h 670"/>
              <a:gd name="T52" fmla="*/ 269 w 433"/>
              <a:gd name="T53" fmla="*/ 449 h 670"/>
              <a:gd name="T54" fmla="*/ 266 w 433"/>
              <a:gd name="T55" fmla="*/ 444 h 670"/>
              <a:gd name="T56" fmla="*/ 263 w 433"/>
              <a:gd name="T57" fmla="*/ 438 h 670"/>
              <a:gd name="T58" fmla="*/ 261 w 433"/>
              <a:gd name="T59" fmla="*/ 433 h 670"/>
              <a:gd name="T60" fmla="*/ 258 w 433"/>
              <a:gd name="T61" fmla="*/ 428 h 670"/>
              <a:gd name="T62" fmla="*/ 251 w 433"/>
              <a:gd name="T63" fmla="*/ 450 h 670"/>
              <a:gd name="T64" fmla="*/ 184 w 433"/>
              <a:gd name="T65" fmla="*/ 670 h 670"/>
              <a:gd name="T66" fmla="*/ 0 w 433"/>
              <a:gd name="T67" fmla="*/ 364 h 670"/>
              <a:gd name="T68" fmla="*/ 101 w 433"/>
              <a:gd name="T69"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3" h="670">
                <a:moveTo>
                  <a:pt x="101" y="0"/>
                </a:moveTo>
                <a:cubicBezTo>
                  <a:pt x="220" y="182"/>
                  <a:pt x="220" y="182"/>
                  <a:pt x="220" y="182"/>
                </a:cubicBezTo>
                <a:cubicBezTo>
                  <a:pt x="232" y="200"/>
                  <a:pt x="232" y="200"/>
                  <a:pt x="232" y="200"/>
                </a:cubicBezTo>
                <a:cubicBezTo>
                  <a:pt x="232" y="198"/>
                  <a:pt x="232" y="196"/>
                  <a:pt x="233" y="193"/>
                </a:cubicBezTo>
                <a:cubicBezTo>
                  <a:pt x="233" y="191"/>
                  <a:pt x="233" y="189"/>
                  <a:pt x="234" y="187"/>
                </a:cubicBezTo>
                <a:cubicBezTo>
                  <a:pt x="234" y="185"/>
                  <a:pt x="235" y="183"/>
                  <a:pt x="235" y="181"/>
                </a:cubicBezTo>
                <a:cubicBezTo>
                  <a:pt x="236" y="179"/>
                  <a:pt x="236" y="177"/>
                  <a:pt x="237" y="175"/>
                </a:cubicBezTo>
                <a:cubicBezTo>
                  <a:pt x="237" y="174"/>
                  <a:pt x="237" y="173"/>
                  <a:pt x="237" y="172"/>
                </a:cubicBezTo>
                <a:cubicBezTo>
                  <a:pt x="238" y="171"/>
                  <a:pt x="238" y="171"/>
                  <a:pt x="238" y="170"/>
                </a:cubicBezTo>
                <a:cubicBezTo>
                  <a:pt x="238" y="169"/>
                  <a:pt x="239" y="168"/>
                  <a:pt x="239" y="167"/>
                </a:cubicBezTo>
                <a:cubicBezTo>
                  <a:pt x="239" y="166"/>
                  <a:pt x="239" y="165"/>
                  <a:pt x="240" y="164"/>
                </a:cubicBezTo>
                <a:cubicBezTo>
                  <a:pt x="247" y="141"/>
                  <a:pt x="255" y="122"/>
                  <a:pt x="266" y="109"/>
                </a:cubicBezTo>
                <a:cubicBezTo>
                  <a:pt x="276" y="95"/>
                  <a:pt x="288" y="86"/>
                  <a:pt x="301" y="82"/>
                </a:cubicBezTo>
                <a:cubicBezTo>
                  <a:pt x="313" y="79"/>
                  <a:pt x="327" y="80"/>
                  <a:pt x="340" y="87"/>
                </a:cubicBezTo>
                <a:cubicBezTo>
                  <a:pt x="354" y="94"/>
                  <a:pt x="367" y="106"/>
                  <a:pt x="380" y="125"/>
                </a:cubicBezTo>
                <a:cubicBezTo>
                  <a:pt x="392" y="143"/>
                  <a:pt x="403" y="166"/>
                  <a:pt x="411" y="191"/>
                </a:cubicBezTo>
                <a:cubicBezTo>
                  <a:pt x="419" y="216"/>
                  <a:pt x="425" y="243"/>
                  <a:pt x="429" y="271"/>
                </a:cubicBezTo>
                <a:cubicBezTo>
                  <a:pt x="432" y="299"/>
                  <a:pt x="433" y="328"/>
                  <a:pt x="431" y="356"/>
                </a:cubicBezTo>
                <a:cubicBezTo>
                  <a:pt x="429" y="383"/>
                  <a:pt x="425" y="409"/>
                  <a:pt x="417" y="433"/>
                </a:cubicBezTo>
                <a:cubicBezTo>
                  <a:pt x="409" y="456"/>
                  <a:pt x="400" y="474"/>
                  <a:pt x="389" y="487"/>
                </a:cubicBezTo>
                <a:cubicBezTo>
                  <a:pt x="378" y="500"/>
                  <a:pt x="365" y="507"/>
                  <a:pt x="352" y="509"/>
                </a:cubicBezTo>
                <a:cubicBezTo>
                  <a:pt x="339" y="512"/>
                  <a:pt x="326" y="509"/>
                  <a:pt x="313" y="500"/>
                </a:cubicBezTo>
                <a:cubicBezTo>
                  <a:pt x="300" y="492"/>
                  <a:pt x="287" y="479"/>
                  <a:pt x="275" y="460"/>
                </a:cubicBezTo>
                <a:cubicBezTo>
                  <a:pt x="275" y="459"/>
                  <a:pt x="274" y="458"/>
                  <a:pt x="274" y="457"/>
                </a:cubicBezTo>
                <a:cubicBezTo>
                  <a:pt x="273" y="456"/>
                  <a:pt x="272" y="455"/>
                  <a:pt x="272" y="455"/>
                </a:cubicBezTo>
                <a:cubicBezTo>
                  <a:pt x="271" y="454"/>
                  <a:pt x="271" y="453"/>
                  <a:pt x="270" y="452"/>
                </a:cubicBezTo>
                <a:cubicBezTo>
                  <a:pt x="270" y="451"/>
                  <a:pt x="269" y="450"/>
                  <a:pt x="269" y="449"/>
                </a:cubicBezTo>
                <a:cubicBezTo>
                  <a:pt x="268" y="447"/>
                  <a:pt x="267" y="445"/>
                  <a:pt x="266" y="444"/>
                </a:cubicBezTo>
                <a:cubicBezTo>
                  <a:pt x="265" y="442"/>
                  <a:pt x="264" y="440"/>
                  <a:pt x="263" y="438"/>
                </a:cubicBezTo>
                <a:cubicBezTo>
                  <a:pt x="262" y="437"/>
                  <a:pt x="261" y="435"/>
                  <a:pt x="261" y="433"/>
                </a:cubicBezTo>
                <a:cubicBezTo>
                  <a:pt x="260" y="431"/>
                  <a:pt x="259" y="429"/>
                  <a:pt x="258" y="428"/>
                </a:cubicBezTo>
                <a:cubicBezTo>
                  <a:pt x="251" y="450"/>
                  <a:pt x="251" y="450"/>
                  <a:pt x="251" y="450"/>
                </a:cubicBezTo>
                <a:cubicBezTo>
                  <a:pt x="184" y="670"/>
                  <a:pt x="184" y="670"/>
                  <a:pt x="184" y="670"/>
                </a:cubicBezTo>
                <a:cubicBezTo>
                  <a:pt x="0" y="364"/>
                  <a:pt x="0" y="364"/>
                  <a:pt x="0" y="364"/>
                </a:cubicBezTo>
                <a:lnTo>
                  <a:pt x="101" y="0"/>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微軟正黑體" panose="020B0604030504040204" pitchFamily="34" charset="-120"/>
              <a:ea typeface="微軟正黑體" panose="020B0604030504040204" pitchFamily="34" charset="-120"/>
            </a:endParaRPr>
          </a:p>
        </p:txBody>
      </p:sp>
      <p:sp>
        <p:nvSpPr>
          <p:cNvPr id="25" name="Freeform 66"/>
          <p:cNvSpPr>
            <a:spLocks/>
          </p:cNvSpPr>
          <p:nvPr/>
        </p:nvSpPr>
        <p:spPr bwMode="auto">
          <a:xfrm rot="18900000">
            <a:off x="4136571" y="2390410"/>
            <a:ext cx="3171231" cy="1497791"/>
          </a:xfrm>
          <a:custGeom>
            <a:avLst/>
            <a:gdLst>
              <a:gd name="T0" fmla="*/ 455 w 1404"/>
              <a:gd name="T1" fmla="*/ 0 h 663"/>
              <a:gd name="T2" fmla="*/ 0 w 1404"/>
              <a:gd name="T3" fmla="*/ 8 h 663"/>
              <a:gd name="T4" fmla="*/ 479 w 1404"/>
              <a:gd name="T5" fmla="*/ 663 h 663"/>
              <a:gd name="T6" fmla="*/ 1404 w 1404"/>
              <a:gd name="T7" fmla="*/ 587 h 663"/>
              <a:gd name="T8" fmla="*/ 1120 w 1404"/>
              <a:gd name="T9" fmla="*/ 269 h 663"/>
              <a:gd name="T10" fmla="*/ 876 w 1404"/>
              <a:gd name="T11" fmla="*/ 280 h 663"/>
              <a:gd name="T12" fmla="*/ 877 w 1404"/>
              <a:gd name="T13" fmla="*/ 282 h 663"/>
              <a:gd name="T14" fmla="*/ 879 w 1404"/>
              <a:gd name="T15" fmla="*/ 284 h 663"/>
              <a:gd name="T16" fmla="*/ 881 w 1404"/>
              <a:gd name="T17" fmla="*/ 286 h 663"/>
              <a:gd name="T18" fmla="*/ 883 w 1404"/>
              <a:gd name="T19" fmla="*/ 289 h 663"/>
              <a:gd name="T20" fmla="*/ 913 w 1404"/>
              <a:gd name="T21" fmla="*/ 344 h 663"/>
              <a:gd name="T22" fmla="*/ 909 w 1404"/>
              <a:gd name="T23" fmla="*/ 391 h 663"/>
              <a:gd name="T24" fmla="*/ 871 w 1404"/>
              <a:gd name="T25" fmla="*/ 426 h 663"/>
              <a:gd name="T26" fmla="*/ 801 w 1404"/>
              <a:gd name="T27" fmla="*/ 443 h 663"/>
              <a:gd name="T28" fmla="*/ 710 w 1404"/>
              <a:gd name="T29" fmla="*/ 436 h 663"/>
              <a:gd name="T30" fmla="*/ 618 w 1404"/>
              <a:gd name="T31" fmla="*/ 408 h 663"/>
              <a:gd name="T32" fmla="*/ 536 w 1404"/>
              <a:gd name="T33" fmla="*/ 364 h 663"/>
              <a:gd name="T34" fmla="*/ 475 w 1404"/>
              <a:gd name="T35" fmla="*/ 308 h 663"/>
              <a:gd name="T36" fmla="*/ 448 w 1404"/>
              <a:gd name="T37" fmla="*/ 251 h 663"/>
              <a:gd name="T38" fmla="*/ 458 w 1404"/>
              <a:gd name="T39" fmla="*/ 205 h 663"/>
              <a:gd name="T40" fmla="*/ 500 w 1404"/>
              <a:gd name="T41" fmla="*/ 173 h 663"/>
              <a:gd name="T42" fmla="*/ 571 w 1404"/>
              <a:gd name="T43" fmla="*/ 160 h 663"/>
              <a:gd name="T44" fmla="*/ 574 w 1404"/>
              <a:gd name="T45" fmla="*/ 160 h 663"/>
              <a:gd name="T46" fmla="*/ 578 w 1404"/>
              <a:gd name="T47" fmla="*/ 160 h 663"/>
              <a:gd name="T48" fmla="*/ 582 w 1404"/>
              <a:gd name="T49" fmla="*/ 160 h 663"/>
              <a:gd name="T50" fmla="*/ 585 w 1404"/>
              <a:gd name="T51" fmla="*/ 160 h 663"/>
              <a:gd name="T52" fmla="*/ 455 w 1404"/>
              <a:gd name="T53"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04" h="663">
                <a:moveTo>
                  <a:pt x="455" y="0"/>
                </a:moveTo>
                <a:cubicBezTo>
                  <a:pt x="0" y="8"/>
                  <a:pt x="0" y="8"/>
                  <a:pt x="0" y="8"/>
                </a:cubicBezTo>
                <a:cubicBezTo>
                  <a:pt x="479" y="663"/>
                  <a:pt x="479" y="663"/>
                  <a:pt x="479" y="663"/>
                </a:cubicBezTo>
                <a:cubicBezTo>
                  <a:pt x="1404" y="587"/>
                  <a:pt x="1404" y="587"/>
                  <a:pt x="1404" y="587"/>
                </a:cubicBezTo>
                <a:cubicBezTo>
                  <a:pt x="1120" y="269"/>
                  <a:pt x="1120" y="269"/>
                  <a:pt x="1120" y="269"/>
                </a:cubicBezTo>
                <a:cubicBezTo>
                  <a:pt x="876" y="280"/>
                  <a:pt x="876" y="280"/>
                  <a:pt x="876" y="280"/>
                </a:cubicBezTo>
                <a:cubicBezTo>
                  <a:pt x="876" y="281"/>
                  <a:pt x="877" y="282"/>
                  <a:pt x="877" y="282"/>
                </a:cubicBezTo>
                <a:cubicBezTo>
                  <a:pt x="878" y="283"/>
                  <a:pt x="879" y="284"/>
                  <a:pt x="879" y="284"/>
                </a:cubicBezTo>
                <a:cubicBezTo>
                  <a:pt x="880" y="285"/>
                  <a:pt x="881" y="286"/>
                  <a:pt x="881" y="286"/>
                </a:cubicBezTo>
                <a:cubicBezTo>
                  <a:pt x="882" y="287"/>
                  <a:pt x="882" y="288"/>
                  <a:pt x="883" y="289"/>
                </a:cubicBezTo>
                <a:cubicBezTo>
                  <a:pt x="899" y="308"/>
                  <a:pt x="909" y="326"/>
                  <a:pt x="913" y="344"/>
                </a:cubicBezTo>
                <a:cubicBezTo>
                  <a:pt x="918" y="361"/>
                  <a:pt x="916" y="377"/>
                  <a:pt x="909" y="391"/>
                </a:cubicBezTo>
                <a:cubicBezTo>
                  <a:pt x="902" y="405"/>
                  <a:pt x="889" y="417"/>
                  <a:pt x="871" y="426"/>
                </a:cubicBezTo>
                <a:cubicBezTo>
                  <a:pt x="853" y="435"/>
                  <a:pt x="829" y="441"/>
                  <a:pt x="801" y="443"/>
                </a:cubicBezTo>
                <a:cubicBezTo>
                  <a:pt x="772" y="445"/>
                  <a:pt x="741" y="442"/>
                  <a:pt x="710" y="436"/>
                </a:cubicBezTo>
                <a:cubicBezTo>
                  <a:pt x="679" y="430"/>
                  <a:pt x="648" y="420"/>
                  <a:pt x="618" y="408"/>
                </a:cubicBezTo>
                <a:cubicBezTo>
                  <a:pt x="588" y="396"/>
                  <a:pt x="560" y="381"/>
                  <a:pt x="536" y="364"/>
                </a:cubicBezTo>
                <a:cubicBezTo>
                  <a:pt x="511" y="347"/>
                  <a:pt x="490" y="328"/>
                  <a:pt x="475" y="308"/>
                </a:cubicBezTo>
                <a:cubicBezTo>
                  <a:pt x="459" y="288"/>
                  <a:pt x="451" y="269"/>
                  <a:pt x="448" y="251"/>
                </a:cubicBezTo>
                <a:cubicBezTo>
                  <a:pt x="446" y="234"/>
                  <a:pt x="449" y="219"/>
                  <a:pt x="458" y="205"/>
                </a:cubicBezTo>
                <a:cubicBezTo>
                  <a:pt x="467" y="192"/>
                  <a:pt x="481" y="181"/>
                  <a:pt x="500" y="173"/>
                </a:cubicBezTo>
                <a:cubicBezTo>
                  <a:pt x="519" y="166"/>
                  <a:pt x="543" y="161"/>
                  <a:pt x="571" y="160"/>
                </a:cubicBezTo>
                <a:cubicBezTo>
                  <a:pt x="572" y="160"/>
                  <a:pt x="573" y="160"/>
                  <a:pt x="574" y="160"/>
                </a:cubicBezTo>
                <a:cubicBezTo>
                  <a:pt x="576" y="160"/>
                  <a:pt x="577" y="160"/>
                  <a:pt x="578" y="160"/>
                </a:cubicBezTo>
                <a:cubicBezTo>
                  <a:pt x="579" y="160"/>
                  <a:pt x="580" y="160"/>
                  <a:pt x="582" y="160"/>
                </a:cubicBezTo>
                <a:cubicBezTo>
                  <a:pt x="583" y="160"/>
                  <a:pt x="584" y="160"/>
                  <a:pt x="585" y="160"/>
                </a:cubicBezTo>
                <a:cubicBezTo>
                  <a:pt x="455" y="0"/>
                  <a:pt x="455" y="0"/>
                  <a:pt x="455" y="0"/>
                </a:cubicBezTo>
                <a:close/>
              </a:path>
            </a:pathLst>
          </a:custGeom>
          <a:gradFill flip="none" rotWithShape="1">
            <a:gsLst>
              <a:gs pos="75000">
                <a:schemeClr val="accent4"/>
              </a:gs>
              <a:gs pos="0">
                <a:schemeClr val="accent4">
                  <a:lumMod val="60000"/>
                  <a:lumOff val="40000"/>
                </a:schemeClr>
              </a:gs>
              <a:gs pos="100000">
                <a:schemeClr val="accent4">
                  <a:lumMod val="75000"/>
                </a:schemeClr>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Calibri" panose="020F0502020204030204"/>
              <a:ea typeface="+mn-ea"/>
              <a:cs typeface="+mn-cs"/>
            </a:endParaRPr>
          </a:p>
        </p:txBody>
      </p:sp>
      <p:sp>
        <p:nvSpPr>
          <p:cNvPr id="26" name="Freeform 67"/>
          <p:cNvSpPr>
            <a:spLocks/>
          </p:cNvSpPr>
          <p:nvPr/>
        </p:nvSpPr>
        <p:spPr bwMode="auto">
          <a:xfrm rot="18900000">
            <a:off x="4869734" y="2142974"/>
            <a:ext cx="1425240" cy="980390"/>
          </a:xfrm>
          <a:custGeom>
            <a:avLst/>
            <a:gdLst>
              <a:gd name="T0" fmla="*/ 399 w 631"/>
              <a:gd name="T1" fmla="*/ 0 h 434"/>
              <a:gd name="T2" fmla="*/ 4 w 631"/>
              <a:gd name="T3" fmla="*/ 7 h 434"/>
              <a:gd name="T4" fmla="*/ 137 w 631"/>
              <a:gd name="T5" fmla="*/ 168 h 434"/>
              <a:gd name="T6" fmla="*/ 150 w 631"/>
              <a:gd name="T7" fmla="*/ 184 h 434"/>
              <a:gd name="T8" fmla="*/ 143 w 631"/>
              <a:gd name="T9" fmla="*/ 184 h 434"/>
              <a:gd name="T10" fmla="*/ 137 w 631"/>
              <a:gd name="T11" fmla="*/ 183 h 434"/>
              <a:gd name="T12" fmla="*/ 131 w 631"/>
              <a:gd name="T13" fmla="*/ 183 h 434"/>
              <a:gd name="T14" fmla="*/ 124 w 631"/>
              <a:gd name="T15" fmla="*/ 183 h 434"/>
              <a:gd name="T16" fmla="*/ 121 w 631"/>
              <a:gd name="T17" fmla="*/ 183 h 434"/>
              <a:gd name="T18" fmla="*/ 117 w 631"/>
              <a:gd name="T19" fmla="*/ 183 h 434"/>
              <a:gd name="T20" fmla="*/ 113 w 631"/>
              <a:gd name="T21" fmla="*/ 183 h 434"/>
              <a:gd name="T22" fmla="*/ 110 w 631"/>
              <a:gd name="T23" fmla="*/ 183 h 434"/>
              <a:gd name="T24" fmla="*/ 48 w 631"/>
              <a:gd name="T25" fmla="*/ 195 h 434"/>
              <a:gd name="T26" fmla="*/ 11 w 631"/>
              <a:gd name="T27" fmla="*/ 223 h 434"/>
              <a:gd name="T28" fmla="*/ 2 w 631"/>
              <a:gd name="T29" fmla="*/ 264 h 434"/>
              <a:gd name="T30" fmla="*/ 26 w 631"/>
              <a:gd name="T31" fmla="*/ 314 h 434"/>
              <a:gd name="T32" fmla="*/ 79 w 631"/>
              <a:gd name="T33" fmla="*/ 363 h 434"/>
              <a:gd name="T34" fmla="*/ 152 w 631"/>
              <a:gd name="T35" fmla="*/ 402 h 434"/>
              <a:gd name="T36" fmla="*/ 233 w 631"/>
              <a:gd name="T37" fmla="*/ 426 h 434"/>
              <a:gd name="T38" fmla="*/ 313 w 631"/>
              <a:gd name="T39" fmla="*/ 432 h 434"/>
              <a:gd name="T40" fmla="*/ 375 w 631"/>
              <a:gd name="T41" fmla="*/ 418 h 434"/>
              <a:gd name="T42" fmla="*/ 408 w 631"/>
              <a:gd name="T43" fmla="*/ 387 h 434"/>
              <a:gd name="T44" fmla="*/ 413 w 631"/>
              <a:gd name="T45" fmla="*/ 345 h 434"/>
              <a:gd name="T46" fmla="*/ 386 w 631"/>
              <a:gd name="T47" fmla="*/ 297 h 434"/>
              <a:gd name="T48" fmla="*/ 384 w 631"/>
              <a:gd name="T49" fmla="*/ 295 h 434"/>
              <a:gd name="T50" fmla="*/ 382 w 631"/>
              <a:gd name="T51" fmla="*/ 293 h 434"/>
              <a:gd name="T52" fmla="*/ 380 w 631"/>
              <a:gd name="T53" fmla="*/ 291 h 434"/>
              <a:gd name="T54" fmla="*/ 379 w 631"/>
              <a:gd name="T55" fmla="*/ 289 h 434"/>
              <a:gd name="T56" fmla="*/ 375 w 631"/>
              <a:gd name="T57" fmla="*/ 284 h 434"/>
              <a:gd name="T58" fmla="*/ 370 w 631"/>
              <a:gd name="T59" fmla="*/ 280 h 434"/>
              <a:gd name="T60" fmla="*/ 366 w 631"/>
              <a:gd name="T61" fmla="*/ 276 h 434"/>
              <a:gd name="T62" fmla="*/ 362 w 631"/>
              <a:gd name="T63" fmla="*/ 272 h 434"/>
              <a:gd name="T64" fmla="*/ 385 w 631"/>
              <a:gd name="T65" fmla="*/ 271 h 434"/>
              <a:gd name="T66" fmla="*/ 631 w 631"/>
              <a:gd name="T67" fmla="*/ 260 h 434"/>
              <a:gd name="T68" fmla="*/ 399 w 631"/>
              <a:gd name="T69"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1" h="434">
                <a:moveTo>
                  <a:pt x="399" y="0"/>
                </a:moveTo>
                <a:cubicBezTo>
                  <a:pt x="4" y="7"/>
                  <a:pt x="4" y="7"/>
                  <a:pt x="4" y="7"/>
                </a:cubicBezTo>
                <a:cubicBezTo>
                  <a:pt x="137" y="168"/>
                  <a:pt x="137" y="168"/>
                  <a:pt x="137" y="168"/>
                </a:cubicBezTo>
                <a:cubicBezTo>
                  <a:pt x="150" y="184"/>
                  <a:pt x="150" y="184"/>
                  <a:pt x="150" y="184"/>
                </a:cubicBezTo>
                <a:cubicBezTo>
                  <a:pt x="148" y="184"/>
                  <a:pt x="145" y="184"/>
                  <a:pt x="143" y="184"/>
                </a:cubicBezTo>
                <a:cubicBezTo>
                  <a:pt x="141" y="184"/>
                  <a:pt x="139" y="184"/>
                  <a:pt x="137" y="183"/>
                </a:cubicBezTo>
                <a:cubicBezTo>
                  <a:pt x="135" y="183"/>
                  <a:pt x="133" y="183"/>
                  <a:pt x="131" y="183"/>
                </a:cubicBezTo>
                <a:cubicBezTo>
                  <a:pt x="128" y="183"/>
                  <a:pt x="126" y="183"/>
                  <a:pt x="124" y="183"/>
                </a:cubicBezTo>
                <a:cubicBezTo>
                  <a:pt x="123" y="183"/>
                  <a:pt x="122" y="183"/>
                  <a:pt x="121" y="183"/>
                </a:cubicBezTo>
                <a:cubicBezTo>
                  <a:pt x="119" y="183"/>
                  <a:pt x="118" y="183"/>
                  <a:pt x="117" y="183"/>
                </a:cubicBezTo>
                <a:cubicBezTo>
                  <a:pt x="116" y="183"/>
                  <a:pt x="115" y="183"/>
                  <a:pt x="113" y="183"/>
                </a:cubicBezTo>
                <a:cubicBezTo>
                  <a:pt x="112" y="183"/>
                  <a:pt x="111" y="183"/>
                  <a:pt x="110" y="183"/>
                </a:cubicBezTo>
                <a:cubicBezTo>
                  <a:pt x="85" y="184"/>
                  <a:pt x="64" y="188"/>
                  <a:pt x="48" y="195"/>
                </a:cubicBezTo>
                <a:cubicBezTo>
                  <a:pt x="31" y="202"/>
                  <a:pt x="18" y="211"/>
                  <a:pt x="11" y="223"/>
                </a:cubicBezTo>
                <a:cubicBezTo>
                  <a:pt x="3" y="235"/>
                  <a:pt x="0" y="249"/>
                  <a:pt x="2" y="264"/>
                </a:cubicBezTo>
                <a:cubicBezTo>
                  <a:pt x="4" y="279"/>
                  <a:pt x="12" y="296"/>
                  <a:pt x="26" y="314"/>
                </a:cubicBezTo>
                <a:cubicBezTo>
                  <a:pt x="39" y="331"/>
                  <a:pt x="58" y="348"/>
                  <a:pt x="79" y="363"/>
                </a:cubicBezTo>
                <a:cubicBezTo>
                  <a:pt x="101" y="378"/>
                  <a:pt x="126" y="391"/>
                  <a:pt x="152" y="402"/>
                </a:cubicBezTo>
                <a:cubicBezTo>
                  <a:pt x="178" y="413"/>
                  <a:pt x="206" y="421"/>
                  <a:pt x="233" y="426"/>
                </a:cubicBezTo>
                <a:cubicBezTo>
                  <a:pt x="260" y="432"/>
                  <a:pt x="287" y="434"/>
                  <a:pt x="313" y="432"/>
                </a:cubicBezTo>
                <a:cubicBezTo>
                  <a:pt x="338" y="431"/>
                  <a:pt x="358" y="426"/>
                  <a:pt x="375" y="418"/>
                </a:cubicBezTo>
                <a:cubicBezTo>
                  <a:pt x="391" y="410"/>
                  <a:pt x="402" y="400"/>
                  <a:pt x="408" y="387"/>
                </a:cubicBezTo>
                <a:cubicBezTo>
                  <a:pt x="415" y="375"/>
                  <a:pt x="416" y="361"/>
                  <a:pt x="413" y="345"/>
                </a:cubicBezTo>
                <a:cubicBezTo>
                  <a:pt x="409" y="330"/>
                  <a:pt x="400" y="314"/>
                  <a:pt x="386" y="297"/>
                </a:cubicBezTo>
                <a:cubicBezTo>
                  <a:pt x="385" y="296"/>
                  <a:pt x="385" y="295"/>
                  <a:pt x="384" y="295"/>
                </a:cubicBezTo>
                <a:cubicBezTo>
                  <a:pt x="383" y="294"/>
                  <a:pt x="383" y="293"/>
                  <a:pt x="382" y="293"/>
                </a:cubicBezTo>
                <a:cubicBezTo>
                  <a:pt x="382" y="292"/>
                  <a:pt x="381" y="291"/>
                  <a:pt x="380" y="291"/>
                </a:cubicBezTo>
                <a:cubicBezTo>
                  <a:pt x="380" y="290"/>
                  <a:pt x="379" y="289"/>
                  <a:pt x="379" y="289"/>
                </a:cubicBezTo>
                <a:cubicBezTo>
                  <a:pt x="377" y="287"/>
                  <a:pt x="376" y="286"/>
                  <a:pt x="375" y="284"/>
                </a:cubicBezTo>
                <a:cubicBezTo>
                  <a:pt x="373" y="283"/>
                  <a:pt x="372" y="282"/>
                  <a:pt x="370" y="280"/>
                </a:cubicBezTo>
                <a:cubicBezTo>
                  <a:pt x="369" y="279"/>
                  <a:pt x="368" y="278"/>
                  <a:pt x="366" y="276"/>
                </a:cubicBezTo>
                <a:cubicBezTo>
                  <a:pt x="365" y="275"/>
                  <a:pt x="363" y="274"/>
                  <a:pt x="362" y="272"/>
                </a:cubicBezTo>
                <a:cubicBezTo>
                  <a:pt x="385" y="271"/>
                  <a:pt x="385" y="271"/>
                  <a:pt x="385" y="271"/>
                </a:cubicBezTo>
                <a:cubicBezTo>
                  <a:pt x="631" y="260"/>
                  <a:pt x="631" y="260"/>
                  <a:pt x="631" y="260"/>
                </a:cubicBezTo>
                <a:cubicBezTo>
                  <a:pt x="399" y="0"/>
                  <a:pt x="399" y="0"/>
                  <a:pt x="39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Calibri" panose="020F0502020204030204"/>
              <a:ea typeface="+mn-ea"/>
              <a:cs typeface="+mn-cs"/>
            </a:endParaRPr>
          </a:p>
        </p:txBody>
      </p:sp>
      <p:sp>
        <p:nvSpPr>
          <p:cNvPr id="28" name="Freeform 69"/>
          <p:cNvSpPr>
            <a:spLocks/>
          </p:cNvSpPr>
          <p:nvPr/>
        </p:nvSpPr>
        <p:spPr bwMode="auto">
          <a:xfrm rot="18900000">
            <a:off x="5636293" y="3095164"/>
            <a:ext cx="2759793" cy="2094425"/>
          </a:xfrm>
          <a:custGeom>
            <a:avLst/>
            <a:gdLst>
              <a:gd name="T0" fmla="*/ 1222 w 1222"/>
              <a:gd name="T1" fmla="*/ 0 h 927"/>
              <a:gd name="T2" fmla="*/ 1037 w 1222"/>
              <a:gd name="T3" fmla="*/ 412 h 927"/>
              <a:gd name="T4" fmla="*/ 804 w 1222"/>
              <a:gd name="T5" fmla="*/ 441 h 927"/>
              <a:gd name="T6" fmla="*/ 806 w 1222"/>
              <a:gd name="T7" fmla="*/ 437 h 927"/>
              <a:gd name="T8" fmla="*/ 808 w 1222"/>
              <a:gd name="T9" fmla="*/ 434 h 927"/>
              <a:gd name="T10" fmla="*/ 809 w 1222"/>
              <a:gd name="T11" fmla="*/ 431 h 927"/>
              <a:gd name="T12" fmla="*/ 810 w 1222"/>
              <a:gd name="T13" fmla="*/ 428 h 927"/>
              <a:gd name="T14" fmla="*/ 825 w 1222"/>
              <a:gd name="T15" fmla="*/ 358 h 927"/>
              <a:gd name="T16" fmla="*/ 808 w 1222"/>
              <a:gd name="T17" fmla="*/ 303 h 927"/>
              <a:gd name="T18" fmla="*/ 761 w 1222"/>
              <a:gd name="T19" fmla="*/ 269 h 927"/>
              <a:gd name="T20" fmla="*/ 687 w 1222"/>
              <a:gd name="T21" fmla="*/ 262 h 927"/>
              <a:gd name="T22" fmla="*/ 601 w 1222"/>
              <a:gd name="T23" fmla="*/ 286 h 927"/>
              <a:gd name="T24" fmla="*/ 518 w 1222"/>
              <a:gd name="T25" fmla="*/ 335 h 927"/>
              <a:gd name="T26" fmla="*/ 449 w 1222"/>
              <a:gd name="T27" fmla="*/ 401 h 927"/>
              <a:gd name="T28" fmla="*/ 404 w 1222"/>
              <a:gd name="T29" fmla="*/ 477 h 927"/>
              <a:gd name="T30" fmla="*/ 393 w 1222"/>
              <a:gd name="T31" fmla="*/ 548 h 927"/>
              <a:gd name="T32" fmla="*/ 415 w 1222"/>
              <a:gd name="T33" fmla="*/ 601 h 927"/>
              <a:gd name="T34" fmla="*/ 465 w 1222"/>
              <a:gd name="T35" fmla="*/ 631 h 927"/>
              <a:gd name="T36" fmla="*/ 538 w 1222"/>
              <a:gd name="T37" fmla="*/ 634 h 927"/>
              <a:gd name="T38" fmla="*/ 541 w 1222"/>
              <a:gd name="T39" fmla="*/ 634 h 927"/>
              <a:gd name="T40" fmla="*/ 544 w 1222"/>
              <a:gd name="T41" fmla="*/ 633 h 927"/>
              <a:gd name="T42" fmla="*/ 547 w 1222"/>
              <a:gd name="T43" fmla="*/ 633 h 927"/>
              <a:gd name="T44" fmla="*/ 550 w 1222"/>
              <a:gd name="T45" fmla="*/ 632 h 927"/>
              <a:gd name="T46" fmla="*/ 461 w 1222"/>
              <a:gd name="T47" fmla="*/ 853 h 927"/>
              <a:gd name="T48" fmla="*/ 0 w 1222"/>
              <a:gd name="T49" fmla="*/ 927 h 927"/>
              <a:gd name="T50" fmla="*/ 297 w 1222"/>
              <a:gd name="T51" fmla="*/ 76 h 927"/>
              <a:gd name="T52" fmla="*/ 1222 w 1222"/>
              <a:gd name="T53" fmla="*/ 0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2" h="927">
                <a:moveTo>
                  <a:pt x="1222" y="0"/>
                </a:moveTo>
                <a:cubicBezTo>
                  <a:pt x="1037" y="412"/>
                  <a:pt x="1037" y="412"/>
                  <a:pt x="1037" y="412"/>
                </a:cubicBezTo>
                <a:cubicBezTo>
                  <a:pt x="804" y="441"/>
                  <a:pt x="804" y="441"/>
                  <a:pt x="804" y="441"/>
                </a:cubicBezTo>
                <a:cubicBezTo>
                  <a:pt x="805" y="440"/>
                  <a:pt x="805" y="439"/>
                  <a:pt x="806" y="437"/>
                </a:cubicBezTo>
                <a:cubicBezTo>
                  <a:pt x="807" y="436"/>
                  <a:pt x="807" y="435"/>
                  <a:pt x="808" y="434"/>
                </a:cubicBezTo>
                <a:cubicBezTo>
                  <a:pt x="808" y="433"/>
                  <a:pt x="809" y="432"/>
                  <a:pt x="809" y="431"/>
                </a:cubicBezTo>
                <a:cubicBezTo>
                  <a:pt x="810" y="430"/>
                  <a:pt x="810" y="429"/>
                  <a:pt x="810" y="428"/>
                </a:cubicBezTo>
                <a:cubicBezTo>
                  <a:pt x="821" y="402"/>
                  <a:pt x="826" y="379"/>
                  <a:pt x="825" y="358"/>
                </a:cubicBezTo>
                <a:cubicBezTo>
                  <a:pt x="825" y="337"/>
                  <a:pt x="819" y="318"/>
                  <a:pt x="808" y="303"/>
                </a:cubicBezTo>
                <a:cubicBezTo>
                  <a:pt x="797" y="288"/>
                  <a:pt x="781" y="276"/>
                  <a:pt x="761" y="269"/>
                </a:cubicBezTo>
                <a:cubicBezTo>
                  <a:pt x="740" y="262"/>
                  <a:pt x="716" y="259"/>
                  <a:pt x="687" y="262"/>
                </a:cubicBezTo>
                <a:cubicBezTo>
                  <a:pt x="659" y="265"/>
                  <a:pt x="630" y="273"/>
                  <a:pt x="601" y="286"/>
                </a:cubicBezTo>
                <a:cubicBezTo>
                  <a:pt x="572" y="298"/>
                  <a:pt x="544" y="315"/>
                  <a:pt x="518" y="335"/>
                </a:cubicBezTo>
                <a:cubicBezTo>
                  <a:pt x="492" y="354"/>
                  <a:pt x="468" y="377"/>
                  <a:pt x="449" y="401"/>
                </a:cubicBezTo>
                <a:cubicBezTo>
                  <a:pt x="429" y="425"/>
                  <a:pt x="414" y="451"/>
                  <a:pt x="404" y="477"/>
                </a:cubicBezTo>
                <a:cubicBezTo>
                  <a:pt x="394" y="503"/>
                  <a:pt x="391" y="527"/>
                  <a:pt x="393" y="548"/>
                </a:cubicBezTo>
                <a:cubicBezTo>
                  <a:pt x="395" y="569"/>
                  <a:pt x="403" y="587"/>
                  <a:pt x="415" y="601"/>
                </a:cubicBezTo>
                <a:cubicBezTo>
                  <a:pt x="428" y="615"/>
                  <a:pt x="445" y="625"/>
                  <a:pt x="465" y="631"/>
                </a:cubicBezTo>
                <a:cubicBezTo>
                  <a:pt x="486" y="637"/>
                  <a:pt x="511" y="638"/>
                  <a:pt x="538" y="634"/>
                </a:cubicBezTo>
                <a:cubicBezTo>
                  <a:pt x="539" y="634"/>
                  <a:pt x="540" y="634"/>
                  <a:pt x="541" y="634"/>
                </a:cubicBezTo>
                <a:cubicBezTo>
                  <a:pt x="542" y="633"/>
                  <a:pt x="543" y="633"/>
                  <a:pt x="544" y="633"/>
                </a:cubicBezTo>
                <a:cubicBezTo>
                  <a:pt x="545" y="633"/>
                  <a:pt x="546" y="633"/>
                  <a:pt x="547" y="633"/>
                </a:cubicBezTo>
                <a:cubicBezTo>
                  <a:pt x="548" y="632"/>
                  <a:pt x="549" y="632"/>
                  <a:pt x="550" y="632"/>
                </a:cubicBezTo>
                <a:cubicBezTo>
                  <a:pt x="461" y="853"/>
                  <a:pt x="461" y="853"/>
                  <a:pt x="461" y="853"/>
                </a:cubicBezTo>
                <a:cubicBezTo>
                  <a:pt x="0" y="927"/>
                  <a:pt x="0" y="927"/>
                  <a:pt x="0" y="927"/>
                </a:cubicBezTo>
                <a:cubicBezTo>
                  <a:pt x="297" y="76"/>
                  <a:pt x="297" y="76"/>
                  <a:pt x="297" y="76"/>
                </a:cubicBezTo>
                <a:lnTo>
                  <a:pt x="1222"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微軟正黑體" panose="020B0604030504040204" pitchFamily="34" charset="-120"/>
              <a:ea typeface="微軟正黑體" panose="020B0604030504040204" pitchFamily="34" charset="-120"/>
            </a:endParaRPr>
          </a:p>
        </p:txBody>
      </p:sp>
      <p:sp>
        <p:nvSpPr>
          <p:cNvPr id="29" name="Freeform 70"/>
          <p:cNvSpPr>
            <a:spLocks/>
          </p:cNvSpPr>
          <p:nvPr/>
        </p:nvSpPr>
        <p:spPr bwMode="auto">
          <a:xfrm rot="18900000">
            <a:off x="6965431" y="3587762"/>
            <a:ext cx="1380373" cy="1283002"/>
          </a:xfrm>
          <a:custGeom>
            <a:avLst/>
            <a:gdLst>
              <a:gd name="T0" fmla="*/ 261 w 611"/>
              <a:gd name="T1" fmla="*/ 3 h 568"/>
              <a:gd name="T2" fmla="*/ 185 w 611"/>
              <a:gd name="T3" fmla="*/ 24 h 568"/>
              <a:gd name="T4" fmla="*/ 112 w 611"/>
              <a:gd name="T5" fmla="*/ 67 h 568"/>
              <a:gd name="T6" fmla="*/ 51 w 611"/>
              <a:gd name="T7" fmla="*/ 125 h 568"/>
              <a:gd name="T8" fmla="*/ 12 w 611"/>
              <a:gd name="T9" fmla="*/ 192 h 568"/>
              <a:gd name="T10" fmla="*/ 2 w 611"/>
              <a:gd name="T11" fmla="*/ 255 h 568"/>
              <a:gd name="T12" fmla="*/ 21 w 611"/>
              <a:gd name="T13" fmla="*/ 301 h 568"/>
              <a:gd name="T14" fmla="*/ 65 w 611"/>
              <a:gd name="T15" fmla="*/ 328 h 568"/>
              <a:gd name="T16" fmla="*/ 130 w 611"/>
              <a:gd name="T17" fmla="*/ 331 h 568"/>
              <a:gd name="T18" fmla="*/ 133 w 611"/>
              <a:gd name="T19" fmla="*/ 331 h 568"/>
              <a:gd name="T20" fmla="*/ 136 w 611"/>
              <a:gd name="T21" fmla="*/ 330 h 568"/>
              <a:gd name="T22" fmla="*/ 139 w 611"/>
              <a:gd name="T23" fmla="*/ 330 h 568"/>
              <a:gd name="T24" fmla="*/ 142 w 611"/>
              <a:gd name="T25" fmla="*/ 329 h 568"/>
              <a:gd name="T26" fmla="*/ 148 w 611"/>
              <a:gd name="T27" fmla="*/ 328 h 568"/>
              <a:gd name="T28" fmla="*/ 154 w 611"/>
              <a:gd name="T29" fmla="*/ 326 h 568"/>
              <a:gd name="T30" fmla="*/ 160 w 611"/>
              <a:gd name="T31" fmla="*/ 325 h 568"/>
              <a:gd name="T32" fmla="*/ 166 w 611"/>
              <a:gd name="T33" fmla="*/ 323 h 568"/>
              <a:gd name="T34" fmla="*/ 158 w 611"/>
              <a:gd name="T35" fmla="*/ 344 h 568"/>
              <a:gd name="T36" fmla="*/ 67 w 611"/>
              <a:gd name="T37" fmla="*/ 568 h 568"/>
              <a:gd name="T38" fmla="*/ 452 w 611"/>
              <a:gd name="T39" fmla="*/ 506 h 568"/>
              <a:gd name="T40" fmla="*/ 611 w 611"/>
              <a:gd name="T41" fmla="*/ 151 h 568"/>
              <a:gd name="T42" fmla="*/ 375 w 611"/>
              <a:gd name="T43" fmla="*/ 180 h 568"/>
              <a:gd name="T44" fmla="*/ 352 w 611"/>
              <a:gd name="T45" fmla="*/ 183 h 568"/>
              <a:gd name="T46" fmla="*/ 355 w 611"/>
              <a:gd name="T47" fmla="*/ 178 h 568"/>
              <a:gd name="T48" fmla="*/ 359 w 611"/>
              <a:gd name="T49" fmla="*/ 173 h 568"/>
              <a:gd name="T50" fmla="*/ 362 w 611"/>
              <a:gd name="T51" fmla="*/ 167 h 568"/>
              <a:gd name="T52" fmla="*/ 364 w 611"/>
              <a:gd name="T53" fmla="*/ 162 h 568"/>
              <a:gd name="T54" fmla="*/ 366 w 611"/>
              <a:gd name="T55" fmla="*/ 158 h 568"/>
              <a:gd name="T56" fmla="*/ 368 w 611"/>
              <a:gd name="T57" fmla="*/ 155 h 568"/>
              <a:gd name="T58" fmla="*/ 369 w 611"/>
              <a:gd name="T59" fmla="*/ 152 h 568"/>
              <a:gd name="T60" fmla="*/ 370 w 611"/>
              <a:gd name="T61" fmla="*/ 149 h 568"/>
              <a:gd name="T62" fmla="*/ 383 w 611"/>
              <a:gd name="T63" fmla="*/ 87 h 568"/>
              <a:gd name="T64" fmla="*/ 368 w 611"/>
              <a:gd name="T65" fmla="*/ 39 h 568"/>
              <a:gd name="T66" fmla="*/ 326 w 611"/>
              <a:gd name="T67" fmla="*/ 9 h 568"/>
              <a:gd name="T68" fmla="*/ 261 w 611"/>
              <a:gd name="T69" fmla="*/ 3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1" h="568">
                <a:moveTo>
                  <a:pt x="261" y="3"/>
                </a:moveTo>
                <a:cubicBezTo>
                  <a:pt x="236" y="5"/>
                  <a:pt x="210" y="13"/>
                  <a:pt x="185" y="24"/>
                </a:cubicBezTo>
                <a:cubicBezTo>
                  <a:pt x="160" y="35"/>
                  <a:pt x="135" y="50"/>
                  <a:pt x="112" y="67"/>
                </a:cubicBezTo>
                <a:cubicBezTo>
                  <a:pt x="89" y="84"/>
                  <a:pt x="68" y="104"/>
                  <a:pt x="51" y="125"/>
                </a:cubicBezTo>
                <a:cubicBezTo>
                  <a:pt x="34" y="147"/>
                  <a:pt x="21" y="169"/>
                  <a:pt x="12" y="192"/>
                </a:cubicBezTo>
                <a:cubicBezTo>
                  <a:pt x="3" y="215"/>
                  <a:pt x="0" y="236"/>
                  <a:pt x="2" y="255"/>
                </a:cubicBezTo>
                <a:cubicBezTo>
                  <a:pt x="4" y="273"/>
                  <a:pt x="10" y="289"/>
                  <a:pt x="21" y="301"/>
                </a:cubicBezTo>
                <a:cubicBezTo>
                  <a:pt x="32" y="314"/>
                  <a:pt x="47" y="323"/>
                  <a:pt x="65" y="328"/>
                </a:cubicBezTo>
                <a:cubicBezTo>
                  <a:pt x="84" y="333"/>
                  <a:pt x="105" y="334"/>
                  <a:pt x="130" y="331"/>
                </a:cubicBezTo>
                <a:cubicBezTo>
                  <a:pt x="131" y="331"/>
                  <a:pt x="132" y="331"/>
                  <a:pt x="133" y="331"/>
                </a:cubicBezTo>
                <a:cubicBezTo>
                  <a:pt x="134" y="330"/>
                  <a:pt x="135" y="330"/>
                  <a:pt x="136" y="330"/>
                </a:cubicBezTo>
                <a:cubicBezTo>
                  <a:pt x="137" y="330"/>
                  <a:pt x="138" y="330"/>
                  <a:pt x="139" y="330"/>
                </a:cubicBezTo>
                <a:cubicBezTo>
                  <a:pt x="140" y="329"/>
                  <a:pt x="141" y="329"/>
                  <a:pt x="142" y="329"/>
                </a:cubicBezTo>
                <a:cubicBezTo>
                  <a:pt x="144" y="329"/>
                  <a:pt x="146" y="328"/>
                  <a:pt x="148" y="328"/>
                </a:cubicBezTo>
                <a:cubicBezTo>
                  <a:pt x="150" y="327"/>
                  <a:pt x="152" y="327"/>
                  <a:pt x="154" y="326"/>
                </a:cubicBezTo>
                <a:cubicBezTo>
                  <a:pt x="156" y="326"/>
                  <a:pt x="158" y="325"/>
                  <a:pt x="160" y="325"/>
                </a:cubicBezTo>
                <a:cubicBezTo>
                  <a:pt x="162" y="324"/>
                  <a:pt x="164" y="324"/>
                  <a:pt x="166" y="323"/>
                </a:cubicBezTo>
                <a:cubicBezTo>
                  <a:pt x="158" y="344"/>
                  <a:pt x="158" y="344"/>
                  <a:pt x="158" y="344"/>
                </a:cubicBezTo>
                <a:cubicBezTo>
                  <a:pt x="67" y="568"/>
                  <a:pt x="67" y="568"/>
                  <a:pt x="67" y="568"/>
                </a:cubicBezTo>
                <a:cubicBezTo>
                  <a:pt x="452" y="506"/>
                  <a:pt x="452" y="506"/>
                  <a:pt x="452" y="506"/>
                </a:cubicBezTo>
                <a:cubicBezTo>
                  <a:pt x="611" y="151"/>
                  <a:pt x="611" y="151"/>
                  <a:pt x="611" y="151"/>
                </a:cubicBezTo>
                <a:cubicBezTo>
                  <a:pt x="375" y="180"/>
                  <a:pt x="375" y="180"/>
                  <a:pt x="375" y="180"/>
                </a:cubicBezTo>
                <a:cubicBezTo>
                  <a:pt x="352" y="183"/>
                  <a:pt x="352" y="183"/>
                  <a:pt x="352" y="183"/>
                </a:cubicBezTo>
                <a:cubicBezTo>
                  <a:pt x="353" y="182"/>
                  <a:pt x="354" y="180"/>
                  <a:pt x="355" y="178"/>
                </a:cubicBezTo>
                <a:cubicBezTo>
                  <a:pt x="356" y="176"/>
                  <a:pt x="358" y="174"/>
                  <a:pt x="359" y="173"/>
                </a:cubicBezTo>
                <a:cubicBezTo>
                  <a:pt x="360" y="171"/>
                  <a:pt x="361" y="169"/>
                  <a:pt x="362" y="167"/>
                </a:cubicBezTo>
                <a:cubicBezTo>
                  <a:pt x="363" y="165"/>
                  <a:pt x="364" y="163"/>
                  <a:pt x="364" y="162"/>
                </a:cubicBezTo>
                <a:cubicBezTo>
                  <a:pt x="365" y="160"/>
                  <a:pt x="366" y="159"/>
                  <a:pt x="366" y="158"/>
                </a:cubicBezTo>
                <a:cubicBezTo>
                  <a:pt x="367" y="157"/>
                  <a:pt x="367" y="156"/>
                  <a:pt x="368" y="155"/>
                </a:cubicBezTo>
                <a:cubicBezTo>
                  <a:pt x="368" y="154"/>
                  <a:pt x="369" y="153"/>
                  <a:pt x="369" y="152"/>
                </a:cubicBezTo>
                <a:cubicBezTo>
                  <a:pt x="369" y="151"/>
                  <a:pt x="370" y="150"/>
                  <a:pt x="370" y="149"/>
                </a:cubicBezTo>
                <a:cubicBezTo>
                  <a:pt x="380" y="126"/>
                  <a:pt x="384" y="105"/>
                  <a:pt x="383" y="87"/>
                </a:cubicBezTo>
                <a:cubicBezTo>
                  <a:pt x="383" y="68"/>
                  <a:pt x="377" y="52"/>
                  <a:pt x="368" y="39"/>
                </a:cubicBezTo>
                <a:cubicBezTo>
                  <a:pt x="358" y="25"/>
                  <a:pt x="344" y="15"/>
                  <a:pt x="326" y="9"/>
                </a:cubicBezTo>
                <a:cubicBezTo>
                  <a:pt x="308" y="2"/>
                  <a:pt x="286" y="0"/>
                  <a:pt x="261" y="3"/>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微軟正黑體" panose="020B0604030504040204" pitchFamily="34" charset="-120"/>
              <a:ea typeface="微軟正黑體" panose="020B0604030504040204" pitchFamily="34" charset="-120"/>
            </a:endParaRPr>
          </a:p>
        </p:txBody>
      </p:sp>
      <p:sp>
        <p:nvSpPr>
          <p:cNvPr id="31" name="Freeform 72"/>
          <p:cNvSpPr>
            <a:spLocks/>
          </p:cNvSpPr>
          <p:nvPr/>
        </p:nvSpPr>
        <p:spPr bwMode="auto">
          <a:xfrm rot="18900000">
            <a:off x="4820278" y="2125346"/>
            <a:ext cx="3174095" cy="3402249"/>
          </a:xfrm>
          <a:custGeom>
            <a:avLst/>
            <a:gdLst>
              <a:gd name="T0" fmla="*/ 3318 w 3325"/>
              <a:gd name="T1" fmla="*/ 1363 h 3564"/>
              <a:gd name="T2" fmla="*/ 1141 w 3325"/>
              <a:gd name="T3" fmla="*/ 1541 h 3564"/>
              <a:gd name="T4" fmla="*/ 15 w 3325"/>
              <a:gd name="T5" fmla="*/ 0 h 3564"/>
              <a:gd name="T6" fmla="*/ 3 w 3325"/>
              <a:gd name="T7" fmla="*/ 0 h 3564"/>
              <a:gd name="T8" fmla="*/ 0 w 3325"/>
              <a:gd name="T9" fmla="*/ 12 h 3564"/>
              <a:gd name="T10" fmla="*/ 1127 w 3325"/>
              <a:gd name="T11" fmla="*/ 1550 h 3564"/>
              <a:gd name="T12" fmla="*/ 426 w 3325"/>
              <a:gd name="T13" fmla="*/ 3555 h 3564"/>
              <a:gd name="T14" fmla="*/ 434 w 3325"/>
              <a:gd name="T15" fmla="*/ 3564 h 3564"/>
              <a:gd name="T16" fmla="*/ 443 w 3325"/>
              <a:gd name="T17" fmla="*/ 3564 h 3564"/>
              <a:gd name="T18" fmla="*/ 1143 w 3325"/>
              <a:gd name="T19" fmla="*/ 1557 h 3564"/>
              <a:gd name="T20" fmla="*/ 3321 w 3325"/>
              <a:gd name="T21" fmla="*/ 1380 h 3564"/>
              <a:gd name="T22" fmla="*/ 3325 w 3325"/>
              <a:gd name="T23" fmla="*/ 1370 h 3564"/>
              <a:gd name="T24" fmla="*/ 3318 w 3325"/>
              <a:gd name="T25" fmla="*/ 1363 h 3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5" h="3564">
                <a:moveTo>
                  <a:pt x="3318" y="1363"/>
                </a:moveTo>
                <a:lnTo>
                  <a:pt x="1141" y="1541"/>
                </a:lnTo>
                <a:lnTo>
                  <a:pt x="15" y="0"/>
                </a:lnTo>
                <a:lnTo>
                  <a:pt x="3" y="0"/>
                </a:lnTo>
                <a:lnTo>
                  <a:pt x="0" y="12"/>
                </a:lnTo>
                <a:lnTo>
                  <a:pt x="1127" y="1550"/>
                </a:lnTo>
                <a:lnTo>
                  <a:pt x="426" y="3555"/>
                </a:lnTo>
                <a:lnTo>
                  <a:pt x="434" y="3564"/>
                </a:lnTo>
                <a:lnTo>
                  <a:pt x="443" y="3564"/>
                </a:lnTo>
                <a:lnTo>
                  <a:pt x="1143" y="1557"/>
                </a:lnTo>
                <a:lnTo>
                  <a:pt x="3321" y="1380"/>
                </a:lnTo>
                <a:lnTo>
                  <a:pt x="3325" y="1370"/>
                </a:lnTo>
                <a:lnTo>
                  <a:pt x="3318" y="1363"/>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Calibri" panose="020F0502020204030204"/>
              <a:ea typeface="+mn-ea"/>
              <a:cs typeface="+mn-cs"/>
            </a:endParaRPr>
          </a:p>
        </p:txBody>
      </p:sp>
      <p:sp>
        <p:nvSpPr>
          <p:cNvPr id="32" name="Freeform 65"/>
          <p:cNvSpPr>
            <a:spLocks/>
          </p:cNvSpPr>
          <p:nvPr/>
        </p:nvSpPr>
        <p:spPr bwMode="auto">
          <a:xfrm rot="18900000">
            <a:off x="4753005" y="4495655"/>
            <a:ext cx="939341" cy="1423331"/>
          </a:xfrm>
          <a:custGeom>
            <a:avLst/>
            <a:gdLst>
              <a:gd name="T0" fmla="*/ 0 w 416"/>
              <a:gd name="T1" fmla="*/ 343 h 630"/>
              <a:gd name="T2" fmla="*/ 95 w 416"/>
              <a:gd name="T3" fmla="*/ 0 h 630"/>
              <a:gd name="T4" fmla="*/ 227 w 416"/>
              <a:gd name="T5" fmla="*/ 202 h 630"/>
              <a:gd name="T6" fmla="*/ 231 w 416"/>
              <a:gd name="T7" fmla="*/ 181 h 630"/>
              <a:gd name="T8" fmla="*/ 232 w 416"/>
              <a:gd name="T9" fmla="*/ 175 h 630"/>
              <a:gd name="T10" fmla="*/ 233 w 416"/>
              <a:gd name="T11" fmla="*/ 169 h 630"/>
              <a:gd name="T12" fmla="*/ 234 w 416"/>
              <a:gd name="T13" fmla="*/ 163 h 630"/>
              <a:gd name="T14" fmla="*/ 237 w 416"/>
              <a:gd name="T15" fmla="*/ 153 h 630"/>
              <a:gd name="T16" fmla="*/ 238 w 416"/>
              <a:gd name="T17" fmla="*/ 149 h 630"/>
              <a:gd name="T18" fmla="*/ 238 w 416"/>
              <a:gd name="T19" fmla="*/ 146 h 630"/>
              <a:gd name="T20" fmla="*/ 263 w 416"/>
              <a:gd name="T21" fmla="*/ 94 h 630"/>
              <a:gd name="T22" fmla="*/ 294 w 416"/>
              <a:gd name="T23" fmla="*/ 70 h 630"/>
              <a:gd name="T24" fmla="*/ 306 w 416"/>
              <a:gd name="T25" fmla="*/ 68 h 630"/>
              <a:gd name="T26" fmla="*/ 327 w 416"/>
              <a:gd name="T27" fmla="*/ 74 h 630"/>
              <a:gd name="T28" fmla="*/ 364 w 416"/>
              <a:gd name="T29" fmla="*/ 109 h 630"/>
              <a:gd name="T30" fmla="*/ 394 w 416"/>
              <a:gd name="T31" fmla="*/ 173 h 630"/>
              <a:gd name="T32" fmla="*/ 412 w 416"/>
              <a:gd name="T33" fmla="*/ 252 h 630"/>
              <a:gd name="T34" fmla="*/ 414 w 416"/>
              <a:gd name="T35" fmla="*/ 335 h 630"/>
              <a:gd name="T36" fmla="*/ 400 w 416"/>
              <a:gd name="T37" fmla="*/ 410 h 630"/>
              <a:gd name="T38" fmla="*/ 373 w 416"/>
              <a:gd name="T39" fmla="*/ 462 h 630"/>
              <a:gd name="T40" fmla="*/ 342 w 416"/>
              <a:gd name="T41" fmla="*/ 481 h 630"/>
              <a:gd name="T42" fmla="*/ 335 w 416"/>
              <a:gd name="T43" fmla="*/ 482 h 630"/>
              <a:gd name="T44" fmla="*/ 308 w 416"/>
              <a:gd name="T45" fmla="*/ 474 h 630"/>
              <a:gd name="T46" fmla="*/ 273 w 416"/>
              <a:gd name="T47" fmla="*/ 436 h 630"/>
              <a:gd name="T48" fmla="*/ 271 w 416"/>
              <a:gd name="T49" fmla="*/ 433 h 630"/>
              <a:gd name="T50" fmla="*/ 268 w 416"/>
              <a:gd name="T51" fmla="*/ 428 h 630"/>
              <a:gd name="T52" fmla="*/ 267 w 416"/>
              <a:gd name="T53" fmla="*/ 425 h 630"/>
              <a:gd name="T54" fmla="*/ 264 w 416"/>
              <a:gd name="T55" fmla="*/ 420 h 630"/>
              <a:gd name="T56" fmla="*/ 262 w 416"/>
              <a:gd name="T57" fmla="*/ 416 h 630"/>
              <a:gd name="T58" fmla="*/ 259 w 416"/>
              <a:gd name="T59" fmla="*/ 410 h 630"/>
              <a:gd name="T60" fmla="*/ 257 w 416"/>
              <a:gd name="T61" fmla="*/ 404 h 630"/>
              <a:gd name="T62" fmla="*/ 248 w 416"/>
              <a:gd name="T63" fmla="*/ 384 h 630"/>
              <a:gd name="T64" fmla="*/ 172 w 416"/>
              <a:gd name="T65" fmla="*/ 630 h 630"/>
              <a:gd name="T66" fmla="*/ 0 w 416"/>
              <a:gd name="T67" fmla="*/ 343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6" h="630">
                <a:moveTo>
                  <a:pt x="0" y="343"/>
                </a:moveTo>
                <a:cubicBezTo>
                  <a:pt x="95" y="0"/>
                  <a:pt x="95" y="0"/>
                  <a:pt x="95" y="0"/>
                </a:cubicBezTo>
                <a:cubicBezTo>
                  <a:pt x="227" y="202"/>
                  <a:pt x="227" y="202"/>
                  <a:pt x="227" y="202"/>
                </a:cubicBezTo>
                <a:cubicBezTo>
                  <a:pt x="231" y="181"/>
                  <a:pt x="231" y="181"/>
                  <a:pt x="231" y="181"/>
                </a:cubicBezTo>
                <a:cubicBezTo>
                  <a:pt x="231" y="179"/>
                  <a:pt x="231" y="177"/>
                  <a:pt x="232" y="175"/>
                </a:cubicBezTo>
                <a:cubicBezTo>
                  <a:pt x="232" y="173"/>
                  <a:pt x="232" y="171"/>
                  <a:pt x="233" y="169"/>
                </a:cubicBezTo>
                <a:cubicBezTo>
                  <a:pt x="233" y="167"/>
                  <a:pt x="234" y="165"/>
                  <a:pt x="234" y="163"/>
                </a:cubicBezTo>
                <a:cubicBezTo>
                  <a:pt x="235" y="161"/>
                  <a:pt x="237" y="153"/>
                  <a:pt x="237" y="153"/>
                </a:cubicBezTo>
                <a:cubicBezTo>
                  <a:pt x="238" y="149"/>
                  <a:pt x="238" y="149"/>
                  <a:pt x="238" y="149"/>
                </a:cubicBezTo>
                <a:cubicBezTo>
                  <a:pt x="238" y="146"/>
                  <a:pt x="238" y="146"/>
                  <a:pt x="238" y="146"/>
                </a:cubicBezTo>
                <a:cubicBezTo>
                  <a:pt x="245" y="125"/>
                  <a:pt x="253" y="107"/>
                  <a:pt x="263" y="94"/>
                </a:cubicBezTo>
                <a:cubicBezTo>
                  <a:pt x="273" y="81"/>
                  <a:pt x="283" y="73"/>
                  <a:pt x="294" y="70"/>
                </a:cubicBezTo>
                <a:cubicBezTo>
                  <a:pt x="298" y="69"/>
                  <a:pt x="302" y="68"/>
                  <a:pt x="306" y="68"/>
                </a:cubicBezTo>
                <a:cubicBezTo>
                  <a:pt x="313" y="68"/>
                  <a:pt x="320" y="70"/>
                  <a:pt x="327" y="74"/>
                </a:cubicBezTo>
                <a:cubicBezTo>
                  <a:pt x="340" y="81"/>
                  <a:pt x="352" y="92"/>
                  <a:pt x="364" y="109"/>
                </a:cubicBezTo>
                <a:cubicBezTo>
                  <a:pt x="376" y="127"/>
                  <a:pt x="386" y="148"/>
                  <a:pt x="394" y="173"/>
                </a:cubicBezTo>
                <a:cubicBezTo>
                  <a:pt x="402" y="198"/>
                  <a:pt x="408" y="224"/>
                  <a:pt x="412" y="252"/>
                </a:cubicBezTo>
                <a:cubicBezTo>
                  <a:pt x="415" y="280"/>
                  <a:pt x="416" y="308"/>
                  <a:pt x="414" y="335"/>
                </a:cubicBezTo>
                <a:cubicBezTo>
                  <a:pt x="412" y="363"/>
                  <a:pt x="408" y="388"/>
                  <a:pt x="400" y="410"/>
                </a:cubicBezTo>
                <a:cubicBezTo>
                  <a:pt x="393" y="432"/>
                  <a:pt x="384" y="449"/>
                  <a:pt x="373" y="462"/>
                </a:cubicBezTo>
                <a:cubicBezTo>
                  <a:pt x="364" y="473"/>
                  <a:pt x="353" y="479"/>
                  <a:pt x="342" y="481"/>
                </a:cubicBezTo>
                <a:cubicBezTo>
                  <a:pt x="340" y="482"/>
                  <a:pt x="337" y="482"/>
                  <a:pt x="335" y="482"/>
                </a:cubicBezTo>
                <a:cubicBezTo>
                  <a:pt x="326" y="482"/>
                  <a:pt x="317" y="479"/>
                  <a:pt x="308" y="474"/>
                </a:cubicBezTo>
                <a:cubicBezTo>
                  <a:pt x="296" y="466"/>
                  <a:pt x="284" y="453"/>
                  <a:pt x="273" y="436"/>
                </a:cubicBezTo>
                <a:cubicBezTo>
                  <a:pt x="271" y="433"/>
                  <a:pt x="271" y="433"/>
                  <a:pt x="271" y="433"/>
                </a:cubicBezTo>
                <a:cubicBezTo>
                  <a:pt x="268" y="428"/>
                  <a:pt x="268" y="428"/>
                  <a:pt x="268" y="428"/>
                </a:cubicBezTo>
                <a:cubicBezTo>
                  <a:pt x="268" y="427"/>
                  <a:pt x="267" y="426"/>
                  <a:pt x="267" y="425"/>
                </a:cubicBezTo>
                <a:cubicBezTo>
                  <a:pt x="266" y="423"/>
                  <a:pt x="265" y="422"/>
                  <a:pt x="264" y="420"/>
                </a:cubicBezTo>
                <a:cubicBezTo>
                  <a:pt x="263" y="418"/>
                  <a:pt x="263" y="417"/>
                  <a:pt x="262" y="416"/>
                </a:cubicBezTo>
                <a:cubicBezTo>
                  <a:pt x="262" y="416"/>
                  <a:pt x="260" y="411"/>
                  <a:pt x="259" y="410"/>
                </a:cubicBezTo>
                <a:cubicBezTo>
                  <a:pt x="258" y="408"/>
                  <a:pt x="257" y="406"/>
                  <a:pt x="257" y="404"/>
                </a:cubicBezTo>
                <a:cubicBezTo>
                  <a:pt x="248" y="384"/>
                  <a:pt x="248" y="384"/>
                  <a:pt x="248" y="384"/>
                </a:cubicBezTo>
                <a:cubicBezTo>
                  <a:pt x="172" y="630"/>
                  <a:pt x="172" y="630"/>
                  <a:pt x="172" y="630"/>
                </a:cubicBezTo>
                <a:lnTo>
                  <a:pt x="0" y="343"/>
                </a:lnTo>
                <a:close/>
              </a:path>
            </a:pathLst>
          </a:custGeom>
          <a:solidFill>
            <a:schemeClr val="accent2"/>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微軟正黑體" panose="020B0604030504040204" pitchFamily="34" charset="-120"/>
              <a:ea typeface="微軟正黑體" panose="020B0604030504040204" pitchFamily="34" charset="-120"/>
            </a:endParaRPr>
          </a:p>
        </p:txBody>
      </p:sp>
      <p:sp>
        <p:nvSpPr>
          <p:cNvPr id="33" name="Freeform 68"/>
          <p:cNvSpPr>
            <a:spLocks/>
          </p:cNvSpPr>
          <p:nvPr/>
        </p:nvSpPr>
        <p:spPr bwMode="auto">
          <a:xfrm rot="18900000">
            <a:off x="4889457" y="2169154"/>
            <a:ext cx="1368918" cy="942205"/>
          </a:xfrm>
          <a:custGeom>
            <a:avLst/>
            <a:gdLst>
              <a:gd name="T0" fmla="*/ 289 w 606"/>
              <a:gd name="T1" fmla="*/ 417 h 417"/>
              <a:gd name="T2" fmla="*/ 227 w 606"/>
              <a:gd name="T3" fmla="*/ 410 h 417"/>
              <a:gd name="T4" fmla="*/ 147 w 606"/>
              <a:gd name="T5" fmla="*/ 386 h 417"/>
              <a:gd name="T6" fmla="*/ 76 w 606"/>
              <a:gd name="T7" fmla="*/ 348 h 417"/>
              <a:gd name="T8" fmla="*/ 24 w 606"/>
              <a:gd name="T9" fmla="*/ 301 h 417"/>
              <a:gd name="T10" fmla="*/ 2 w 606"/>
              <a:gd name="T11" fmla="*/ 255 h 417"/>
              <a:gd name="T12" fmla="*/ 9 w 606"/>
              <a:gd name="T13" fmla="*/ 220 h 417"/>
              <a:gd name="T14" fmla="*/ 43 w 606"/>
              <a:gd name="T15" fmla="*/ 194 h 417"/>
              <a:gd name="T16" fmla="*/ 102 w 606"/>
              <a:gd name="T17" fmla="*/ 183 h 417"/>
              <a:gd name="T18" fmla="*/ 111 w 606"/>
              <a:gd name="T19" fmla="*/ 183 h 417"/>
              <a:gd name="T20" fmla="*/ 116 w 606"/>
              <a:gd name="T21" fmla="*/ 183 h 417"/>
              <a:gd name="T22" fmla="*/ 122 w 606"/>
              <a:gd name="T23" fmla="*/ 183 h 417"/>
              <a:gd name="T24" fmla="*/ 128 w 606"/>
              <a:gd name="T25" fmla="*/ 184 h 417"/>
              <a:gd name="T26" fmla="*/ 134 w 606"/>
              <a:gd name="T27" fmla="*/ 184 h 417"/>
              <a:gd name="T28" fmla="*/ 141 w 606"/>
              <a:gd name="T29" fmla="*/ 185 h 417"/>
              <a:gd name="T30" fmla="*/ 161 w 606"/>
              <a:gd name="T31" fmla="*/ 187 h 417"/>
              <a:gd name="T32" fmla="*/ 135 w 606"/>
              <a:gd name="T33" fmla="*/ 155 h 417"/>
              <a:gd name="T34" fmla="*/ 13 w 606"/>
              <a:gd name="T35" fmla="*/ 7 h 417"/>
              <a:gd name="T36" fmla="*/ 387 w 606"/>
              <a:gd name="T37" fmla="*/ 0 h 417"/>
              <a:gd name="T38" fmla="*/ 606 w 606"/>
              <a:gd name="T39" fmla="*/ 245 h 417"/>
              <a:gd name="T40" fmla="*/ 333 w 606"/>
              <a:gd name="T41" fmla="*/ 257 h 417"/>
              <a:gd name="T42" fmla="*/ 348 w 606"/>
              <a:gd name="T43" fmla="*/ 271 h 417"/>
              <a:gd name="T44" fmla="*/ 353 w 606"/>
              <a:gd name="T45" fmla="*/ 274 h 417"/>
              <a:gd name="T46" fmla="*/ 357 w 606"/>
              <a:gd name="T47" fmla="*/ 278 h 417"/>
              <a:gd name="T48" fmla="*/ 361 w 606"/>
              <a:gd name="T49" fmla="*/ 282 h 417"/>
              <a:gd name="T50" fmla="*/ 365 w 606"/>
              <a:gd name="T51" fmla="*/ 287 h 417"/>
              <a:gd name="T52" fmla="*/ 370 w 606"/>
              <a:gd name="T53" fmla="*/ 292 h 417"/>
              <a:gd name="T54" fmla="*/ 372 w 606"/>
              <a:gd name="T55" fmla="*/ 294 h 417"/>
              <a:gd name="T56" fmla="*/ 397 w 606"/>
              <a:gd name="T57" fmla="*/ 339 h 417"/>
              <a:gd name="T58" fmla="*/ 393 w 606"/>
              <a:gd name="T59" fmla="*/ 376 h 417"/>
              <a:gd name="T60" fmla="*/ 363 w 606"/>
              <a:gd name="T61" fmla="*/ 403 h 417"/>
              <a:gd name="T62" fmla="*/ 304 w 606"/>
              <a:gd name="T63" fmla="*/ 416 h 417"/>
              <a:gd name="T64" fmla="*/ 289 w 606"/>
              <a:gd name="T65"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6" h="417">
                <a:moveTo>
                  <a:pt x="289" y="417"/>
                </a:moveTo>
                <a:cubicBezTo>
                  <a:pt x="269" y="417"/>
                  <a:pt x="248" y="415"/>
                  <a:pt x="227" y="410"/>
                </a:cubicBezTo>
                <a:cubicBezTo>
                  <a:pt x="200" y="405"/>
                  <a:pt x="173" y="397"/>
                  <a:pt x="147" y="386"/>
                </a:cubicBezTo>
                <a:cubicBezTo>
                  <a:pt x="121" y="375"/>
                  <a:pt x="97" y="363"/>
                  <a:pt x="76" y="348"/>
                </a:cubicBezTo>
                <a:cubicBezTo>
                  <a:pt x="54" y="333"/>
                  <a:pt x="37" y="317"/>
                  <a:pt x="24" y="301"/>
                </a:cubicBezTo>
                <a:cubicBezTo>
                  <a:pt x="12" y="285"/>
                  <a:pt x="4" y="269"/>
                  <a:pt x="2" y="255"/>
                </a:cubicBezTo>
                <a:cubicBezTo>
                  <a:pt x="0" y="242"/>
                  <a:pt x="3" y="230"/>
                  <a:pt x="9" y="220"/>
                </a:cubicBezTo>
                <a:cubicBezTo>
                  <a:pt x="16" y="209"/>
                  <a:pt x="28" y="201"/>
                  <a:pt x="43" y="194"/>
                </a:cubicBezTo>
                <a:cubicBezTo>
                  <a:pt x="59" y="188"/>
                  <a:pt x="79" y="184"/>
                  <a:pt x="102" y="183"/>
                </a:cubicBezTo>
                <a:cubicBezTo>
                  <a:pt x="111" y="183"/>
                  <a:pt x="111" y="183"/>
                  <a:pt x="111" y="183"/>
                </a:cubicBezTo>
                <a:cubicBezTo>
                  <a:pt x="111" y="183"/>
                  <a:pt x="115" y="183"/>
                  <a:pt x="116" y="183"/>
                </a:cubicBezTo>
                <a:cubicBezTo>
                  <a:pt x="118" y="183"/>
                  <a:pt x="120" y="183"/>
                  <a:pt x="122" y="183"/>
                </a:cubicBezTo>
                <a:cubicBezTo>
                  <a:pt x="124" y="183"/>
                  <a:pt x="126" y="183"/>
                  <a:pt x="128" y="184"/>
                </a:cubicBezTo>
                <a:cubicBezTo>
                  <a:pt x="134" y="184"/>
                  <a:pt x="134" y="184"/>
                  <a:pt x="134" y="184"/>
                </a:cubicBezTo>
                <a:cubicBezTo>
                  <a:pt x="137" y="184"/>
                  <a:pt x="139" y="184"/>
                  <a:pt x="141" y="185"/>
                </a:cubicBezTo>
                <a:cubicBezTo>
                  <a:pt x="161" y="187"/>
                  <a:pt x="161" y="187"/>
                  <a:pt x="161" y="187"/>
                </a:cubicBezTo>
                <a:cubicBezTo>
                  <a:pt x="135" y="155"/>
                  <a:pt x="135" y="155"/>
                  <a:pt x="135" y="155"/>
                </a:cubicBezTo>
                <a:cubicBezTo>
                  <a:pt x="13" y="7"/>
                  <a:pt x="13" y="7"/>
                  <a:pt x="13" y="7"/>
                </a:cubicBezTo>
                <a:cubicBezTo>
                  <a:pt x="387" y="0"/>
                  <a:pt x="387" y="0"/>
                  <a:pt x="387" y="0"/>
                </a:cubicBezTo>
                <a:cubicBezTo>
                  <a:pt x="606" y="245"/>
                  <a:pt x="606" y="245"/>
                  <a:pt x="606" y="245"/>
                </a:cubicBezTo>
                <a:cubicBezTo>
                  <a:pt x="333" y="257"/>
                  <a:pt x="333" y="257"/>
                  <a:pt x="333" y="257"/>
                </a:cubicBezTo>
                <a:cubicBezTo>
                  <a:pt x="348" y="271"/>
                  <a:pt x="348" y="271"/>
                  <a:pt x="348" y="271"/>
                </a:cubicBezTo>
                <a:cubicBezTo>
                  <a:pt x="350" y="272"/>
                  <a:pt x="351" y="273"/>
                  <a:pt x="353" y="274"/>
                </a:cubicBezTo>
                <a:cubicBezTo>
                  <a:pt x="357" y="278"/>
                  <a:pt x="357" y="278"/>
                  <a:pt x="357" y="278"/>
                </a:cubicBezTo>
                <a:cubicBezTo>
                  <a:pt x="361" y="282"/>
                  <a:pt x="361" y="282"/>
                  <a:pt x="361" y="282"/>
                </a:cubicBezTo>
                <a:cubicBezTo>
                  <a:pt x="362" y="283"/>
                  <a:pt x="365" y="287"/>
                  <a:pt x="365" y="287"/>
                </a:cubicBezTo>
                <a:cubicBezTo>
                  <a:pt x="370" y="292"/>
                  <a:pt x="370" y="292"/>
                  <a:pt x="370" y="292"/>
                </a:cubicBezTo>
                <a:cubicBezTo>
                  <a:pt x="372" y="294"/>
                  <a:pt x="372" y="294"/>
                  <a:pt x="372" y="294"/>
                </a:cubicBezTo>
                <a:cubicBezTo>
                  <a:pt x="385" y="309"/>
                  <a:pt x="393" y="325"/>
                  <a:pt x="397" y="339"/>
                </a:cubicBezTo>
                <a:cubicBezTo>
                  <a:pt x="400" y="353"/>
                  <a:pt x="399" y="365"/>
                  <a:pt x="393" y="376"/>
                </a:cubicBezTo>
                <a:cubicBezTo>
                  <a:pt x="387" y="387"/>
                  <a:pt x="377" y="396"/>
                  <a:pt x="363" y="403"/>
                </a:cubicBezTo>
                <a:cubicBezTo>
                  <a:pt x="347" y="410"/>
                  <a:pt x="328" y="415"/>
                  <a:pt x="304" y="416"/>
                </a:cubicBezTo>
                <a:cubicBezTo>
                  <a:pt x="299" y="417"/>
                  <a:pt x="294" y="417"/>
                  <a:pt x="289" y="417"/>
                </a:cubicBezTo>
                <a:close/>
              </a:path>
            </a:pathLst>
          </a:custGeom>
          <a:solidFill>
            <a:schemeClr val="accent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Calibri" panose="020F0502020204030204"/>
              <a:ea typeface="+mn-ea"/>
              <a:cs typeface="+mn-cs"/>
            </a:endParaRPr>
          </a:p>
        </p:txBody>
      </p:sp>
      <p:sp>
        <p:nvSpPr>
          <p:cNvPr id="34" name="Freeform 71"/>
          <p:cNvSpPr>
            <a:spLocks/>
          </p:cNvSpPr>
          <p:nvPr/>
        </p:nvSpPr>
        <p:spPr bwMode="auto">
          <a:xfrm rot="18900000">
            <a:off x="6984279" y="3607558"/>
            <a:ext cx="1332642" cy="1236227"/>
          </a:xfrm>
          <a:custGeom>
            <a:avLst/>
            <a:gdLst>
              <a:gd name="T0" fmla="*/ 172 w 590"/>
              <a:gd name="T1" fmla="*/ 301 h 547"/>
              <a:gd name="T2" fmla="*/ 156 w 590"/>
              <a:gd name="T3" fmla="*/ 305 h 547"/>
              <a:gd name="T4" fmla="*/ 150 w 590"/>
              <a:gd name="T5" fmla="*/ 307 h 547"/>
              <a:gd name="T6" fmla="*/ 144 w 590"/>
              <a:gd name="T7" fmla="*/ 308 h 547"/>
              <a:gd name="T8" fmla="*/ 138 w 590"/>
              <a:gd name="T9" fmla="*/ 310 h 547"/>
              <a:gd name="T10" fmla="*/ 132 w 590"/>
              <a:gd name="T11" fmla="*/ 311 h 547"/>
              <a:gd name="T12" fmla="*/ 123 w 590"/>
              <a:gd name="T13" fmla="*/ 313 h 547"/>
              <a:gd name="T14" fmla="*/ 121 w 590"/>
              <a:gd name="T15" fmla="*/ 313 h 547"/>
              <a:gd name="T16" fmla="*/ 95 w 590"/>
              <a:gd name="T17" fmla="*/ 315 h 547"/>
              <a:gd name="T18" fmla="*/ 60 w 590"/>
              <a:gd name="T19" fmla="*/ 310 h 547"/>
              <a:gd name="T20" fmla="*/ 19 w 590"/>
              <a:gd name="T21" fmla="*/ 286 h 547"/>
              <a:gd name="T22" fmla="*/ 2 w 590"/>
              <a:gd name="T23" fmla="*/ 244 h 547"/>
              <a:gd name="T24" fmla="*/ 11 w 590"/>
              <a:gd name="T25" fmla="*/ 185 h 547"/>
              <a:gd name="T26" fmla="*/ 50 w 590"/>
              <a:gd name="T27" fmla="*/ 120 h 547"/>
              <a:gd name="T28" fmla="*/ 109 w 590"/>
              <a:gd name="T29" fmla="*/ 63 h 547"/>
              <a:gd name="T30" fmla="*/ 180 w 590"/>
              <a:gd name="T31" fmla="*/ 21 h 547"/>
              <a:gd name="T32" fmla="*/ 254 w 590"/>
              <a:gd name="T33" fmla="*/ 1 h 547"/>
              <a:gd name="T34" fmla="*/ 273 w 590"/>
              <a:gd name="T35" fmla="*/ 0 h 547"/>
              <a:gd name="T36" fmla="*/ 315 w 590"/>
              <a:gd name="T37" fmla="*/ 6 h 547"/>
              <a:gd name="T38" fmla="*/ 353 w 590"/>
              <a:gd name="T39" fmla="*/ 33 h 547"/>
              <a:gd name="T40" fmla="*/ 367 w 590"/>
              <a:gd name="T41" fmla="*/ 77 h 547"/>
              <a:gd name="T42" fmla="*/ 355 w 590"/>
              <a:gd name="T43" fmla="*/ 135 h 547"/>
              <a:gd name="T44" fmla="*/ 354 w 590"/>
              <a:gd name="T45" fmla="*/ 139 h 547"/>
              <a:gd name="T46" fmla="*/ 351 w 590"/>
              <a:gd name="T47" fmla="*/ 145 h 547"/>
              <a:gd name="T48" fmla="*/ 349 w 590"/>
              <a:gd name="T49" fmla="*/ 148 h 547"/>
              <a:gd name="T50" fmla="*/ 346 w 590"/>
              <a:gd name="T51" fmla="*/ 153 h 547"/>
              <a:gd name="T52" fmla="*/ 344 w 590"/>
              <a:gd name="T53" fmla="*/ 158 h 547"/>
              <a:gd name="T54" fmla="*/ 341 w 590"/>
              <a:gd name="T55" fmla="*/ 162 h 547"/>
              <a:gd name="T56" fmla="*/ 340 w 590"/>
              <a:gd name="T57" fmla="*/ 164 h 547"/>
              <a:gd name="T58" fmla="*/ 337 w 590"/>
              <a:gd name="T59" fmla="*/ 169 h 547"/>
              <a:gd name="T60" fmla="*/ 328 w 590"/>
              <a:gd name="T61" fmla="*/ 184 h 547"/>
              <a:gd name="T62" fmla="*/ 590 w 590"/>
              <a:gd name="T63" fmla="*/ 151 h 547"/>
              <a:gd name="T64" fmla="*/ 438 w 590"/>
              <a:gd name="T65" fmla="*/ 489 h 547"/>
              <a:gd name="T66" fmla="*/ 72 w 590"/>
              <a:gd name="T67" fmla="*/ 547 h 547"/>
              <a:gd name="T68" fmla="*/ 172 w 590"/>
              <a:gd name="T69" fmla="*/ 301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0" h="547">
                <a:moveTo>
                  <a:pt x="172" y="301"/>
                </a:moveTo>
                <a:cubicBezTo>
                  <a:pt x="156" y="305"/>
                  <a:pt x="156" y="305"/>
                  <a:pt x="156" y="305"/>
                </a:cubicBezTo>
                <a:cubicBezTo>
                  <a:pt x="154" y="306"/>
                  <a:pt x="152" y="306"/>
                  <a:pt x="150" y="307"/>
                </a:cubicBezTo>
                <a:cubicBezTo>
                  <a:pt x="148" y="307"/>
                  <a:pt x="146" y="308"/>
                  <a:pt x="144" y="308"/>
                </a:cubicBezTo>
                <a:cubicBezTo>
                  <a:pt x="138" y="310"/>
                  <a:pt x="138" y="310"/>
                  <a:pt x="138" y="310"/>
                </a:cubicBezTo>
                <a:cubicBezTo>
                  <a:pt x="136" y="310"/>
                  <a:pt x="134" y="311"/>
                  <a:pt x="132" y="311"/>
                </a:cubicBezTo>
                <a:cubicBezTo>
                  <a:pt x="132" y="311"/>
                  <a:pt x="124" y="312"/>
                  <a:pt x="123" y="313"/>
                </a:cubicBezTo>
                <a:cubicBezTo>
                  <a:pt x="121" y="313"/>
                  <a:pt x="121" y="313"/>
                  <a:pt x="121" y="313"/>
                </a:cubicBezTo>
                <a:cubicBezTo>
                  <a:pt x="112" y="314"/>
                  <a:pt x="103" y="315"/>
                  <a:pt x="95" y="315"/>
                </a:cubicBezTo>
                <a:cubicBezTo>
                  <a:pt x="82" y="315"/>
                  <a:pt x="70" y="313"/>
                  <a:pt x="60" y="310"/>
                </a:cubicBezTo>
                <a:cubicBezTo>
                  <a:pt x="43" y="305"/>
                  <a:pt x="29" y="297"/>
                  <a:pt x="19" y="286"/>
                </a:cubicBezTo>
                <a:cubicBezTo>
                  <a:pt x="9" y="275"/>
                  <a:pt x="4" y="260"/>
                  <a:pt x="2" y="244"/>
                </a:cubicBezTo>
                <a:cubicBezTo>
                  <a:pt x="0" y="226"/>
                  <a:pt x="3" y="206"/>
                  <a:pt x="11" y="185"/>
                </a:cubicBezTo>
                <a:cubicBezTo>
                  <a:pt x="20" y="163"/>
                  <a:pt x="33" y="142"/>
                  <a:pt x="50" y="120"/>
                </a:cubicBezTo>
                <a:cubicBezTo>
                  <a:pt x="66" y="100"/>
                  <a:pt x="86" y="80"/>
                  <a:pt x="109" y="63"/>
                </a:cubicBezTo>
                <a:cubicBezTo>
                  <a:pt x="131" y="46"/>
                  <a:pt x="155" y="32"/>
                  <a:pt x="180" y="21"/>
                </a:cubicBezTo>
                <a:cubicBezTo>
                  <a:pt x="206" y="10"/>
                  <a:pt x="231" y="3"/>
                  <a:pt x="254" y="1"/>
                </a:cubicBezTo>
                <a:cubicBezTo>
                  <a:pt x="261" y="0"/>
                  <a:pt x="267" y="0"/>
                  <a:pt x="273" y="0"/>
                </a:cubicBezTo>
                <a:cubicBezTo>
                  <a:pt x="289" y="0"/>
                  <a:pt x="303" y="2"/>
                  <a:pt x="315" y="6"/>
                </a:cubicBezTo>
                <a:cubicBezTo>
                  <a:pt x="331" y="12"/>
                  <a:pt x="344" y="21"/>
                  <a:pt x="353" y="33"/>
                </a:cubicBezTo>
                <a:cubicBezTo>
                  <a:pt x="362" y="45"/>
                  <a:pt x="367" y="60"/>
                  <a:pt x="367" y="77"/>
                </a:cubicBezTo>
                <a:cubicBezTo>
                  <a:pt x="368" y="95"/>
                  <a:pt x="364" y="115"/>
                  <a:pt x="355" y="135"/>
                </a:cubicBezTo>
                <a:cubicBezTo>
                  <a:pt x="355" y="136"/>
                  <a:pt x="354" y="139"/>
                  <a:pt x="354" y="139"/>
                </a:cubicBezTo>
                <a:cubicBezTo>
                  <a:pt x="351" y="145"/>
                  <a:pt x="351" y="145"/>
                  <a:pt x="351" y="145"/>
                </a:cubicBezTo>
                <a:cubicBezTo>
                  <a:pt x="349" y="148"/>
                  <a:pt x="349" y="148"/>
                  <a:pt x="349" y="148"/>
                </a:cubicBezTo>
                <a:cubicBezTo>
                  <a:pt x="346" y="153"/>
                  <a:pt x="346" y="153"/>
                  <a:pt x="346" y="153"/>
                </a:cubicBezTo>
                <a:cubicBezTo>
                  <a:pt x="346" y="155"/>
                  <a:pt x="345" y="157"/>
                  <a:pt x="344" y="158"/>
                </a:cubicBezTo>
                <a:cubicBezTo>
                  <a:pt x="343" y="160"/>
                  <a:pt x="342" y="161"/>
                  <a:pt x="341" y="162"/>
                </a:cubicBezTo>
                <a:cubicBezTo>
                  <a:pt x="340" y="164"/>
                  <a:pt x="340" y="164"/>
                  <a:pt x="340" y="164"/>
                </a:cubicBezTo>
                <a:cubicBezTo>
                  <a:pt x="339" y="165"/>
                  <a:pt x="338" y="167"/>
                  <a:pt x="337" y="169"/>
                </a:cubicBezTo>
                <a:cubicBezTo>
                  <a:pt x="328" y="184"/>
                  <a:pt x="328" y="184"/>
                  <a:pt x="328" y="184"/>
                </a:cubicBezTo>
                <a:cubicBezTo>
                  <a:pt x="590" y="151"/>
                  <a:pt x="590" y="151"/>
                  <a:pt x="590" y="151"/>
                </a:cubicBezTo>
                <a:cubicBezTo>
                  <a:pt x="438" y="489"/>
                  <a:pt x="438" y="489"/>
                  <a:pt x="438" y="489"/>
                </a:cubicBezTo>
                <a:cubicBezTo>
                  <a:pt x="72" y="547"/>
                  <a:pt x="72" y="547"/>
                  <a:pt x="72" y="547"/>
                </a:cubicBezTo>
                <a:lnTo>
                  <a:pt x="172" y="301"/>
                </a:lnTo>
                <a:close/>
              </a:path>
            </a:pathLst>
          </a:custGeom>
          <a:solidFill>
            <a:schemeClr val="accent3"/>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273339"/>
              </a:solidFill>
              <a:effectLst/>
              <a:uLnTx/>
              <a:uFillTx/>
              <a:latin typeface="微軟正黑體" panose="020B0604030504040204" pitchFamily="34" charset="-120"/>
              <a:ea typeface="微軟正黑體" panose="020B0604030504040204" pitchFamily="34" charset="-120"/>
            </a:endParaRPr>
          </a:p>
        </p:txBody>
      </p:sp>
      <p:cxnSp>
        <p:nvCxnSpPr>
          <p:cNvPr id="40" name="Straight Connector 39"/>
          <p:cNvCxnSpPr/>
          <p:nvPr/>
        </p:nvCxnSpPr>
        <p:spPr>
          <a:xfrm flipH="1">
            <a:off x="3396130" y="2511666"/>
            <a:ext cx="1983755" cy="0"/>
          </a:xfrm>
          <a:prstGeom prst="line">
            <a:avLst/>
          </a:prstGeom>
          <a:ln>
            <a:solidFill>
              <a:schemeClr val="bg2"/>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3396129" y="5307791"/>
            <a:ext cx="1662369" cy="0"/>
          </a:xfrm>
          <a:prstGeom prst="line">
            <a:avLst/>
          </a:prstGeom>
          <a:ln>
            <a:solidFill>
              <a:schemeClr val="bg2"/>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56872" y="4235866"/>
            <a:ext cx="1379658" cy="0"/>
          </a:xfrm>
          <a:prstGeom prst="straightConnector1">
            <a:avLst/>
          </a:prstGeom>
          <a:ln>
            <a:solidFill>
              <a:schemeClr val="bg2"/>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45" name="Rectangle 1436"/>
          <p:cNvSpPr>
            <a:spLocks noChangeArrowheads="1"/>
          </p:cNvSpPr>
          <p:nvPr/>
        </p:nvSpPr>
        <p:spPr bwMode="auto">
          <a:xfrm>
            <a:off x="9234626" y="4037463"/>
            <a:ext cx="2289503" cy="369332"/>
          </a:xfrm>
          <a:prstGeom prst="rect">
            <a:avLst/>
          </a:prstGeom>
        </p:spPr>
        <p:txBody>
          <a:bodyPr vert="horz"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zh-TW" altLang="en-US" b="1">
                <a:solidFill>
                  <a:srgbClr val="273339"/>
                </a:solidFill>
                <a:latin typeface="微軟正黑體"/>
                <a:ea typeface="微軟正黑體"/>
              </a:rPr>
              <a:t>Matplotlib</a:t>
            </a:r>
            <a:endParaRPr lang="zh-TW" altLang="en-US" sz="1800" b="1" i="0" u="none" strike="noStrike" kern="1200" cap="none" spc="0" normalizeH="0" baseline="0" noProof="0">
              <a:ln>
                <a:noFill/>
              </a:ln>
              <a:solidFill>
                <a:srgbClr val="273339"/>
              </a:solidFill>
              <a:effectLst/>
              <a:uLnTx/>
              <a:uFillTx/>
              <a:latin typeface="微軟正黑體" panose="020B0604030504040204" pitchFamily="34" charset="-120"/>
              <a:ea typeface="微軟正黑體" panose="020B0604030504040204" pitchFamily="34" charset="-120"/>
            </a:endParaRPr>
          </a:p>
        </p:txBody>
      </p:sp>
      <p:sp>
        <p:nvSpPr>
          <p:cNvPr id="46" name="Content Placeholder 2"/>
          <p:cNvSpPr txBox="1">
            <a:spLocks/>
          </p:cNvSpPr>
          <p:nvPr/>
        </p:nvSpPr>
        <p:spPr>
          <a:xfrm>
            <a:off x="9234626" y="4352792"/>
            <a:ext cx="2289503" cy="523220"/>
          </a:xfrm>
          <a:prstGeom prst="rect">
            <a:avLst/>
          </a:prstGeom>
        </p:spPr>
        <p:txBody>
          <a:bodyPr vert="horz" wrap="square" lIns="91440" tIns="45720" rIns="91440" bIns="45720" rtlCol="0" anchor="t">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a:lnSpc>
                <a:spcPct val="100000"/>
              </a:lnSpc>
              <a:spcBef>
                <a:spcPts val="0"/>
              </a:spcBef>
              <a:spcAft>
                <a:spcPts val="0"/>
              </a:spcAft>
              <a:buNone/>
              <a:tabLst/>
              <a:defRPr/>
            </a:pPr>
            <a:r>
              <a:rPr lang="en-US" altLang="zh-TW" sz="1400" b="1">
                <a:latin typeface="微軟正黑體"/>
                <a:ea typeface="微軟正黑體"/>
                <a:cs typeface="+mn-lt"/>
              </a:rPr>
              <a:t>Matplotlib</a:t>
            </a:r>
            <a:r>
              <a:rPr lang="zh-TW" altLang="en-US" sz="1400" b="1">
                <a:latin typeface="微軟正黑體"/>
                <a:ea typeface="微軟正黑體"/>
                <a:cs typeface="+mn-lt"/>
              </a:rPr>
              <a:t>是</a:t>
            </a:r>
            <a:r>
              <a:rPr lang="en-US" altLang="zh-TW" sz="1400" b="1">
                <a:latin typeface="微軟正黑體"/>
                <a:ea typeface="微軟正黑體"/>
                <a:cs typeface="+mn-lt"/>
              </a:rPr>
              <a:t>Python</a:t>
            </a:r>
            <a:r>
              <a:rPr lang="zh-TW" altLang="en-US" sz="1400" b="1">
                <a:latin typeface="微軟正黑體"/>
                <a:ea typeface="微軟正黑體"/>
                <a:cs typeface="+mn-lt"/>
              </a:rPr>
              <a:t>其中一種繪圖的圖表套件。</a:t>
            </a:r>
          </a:p>
        </p:txBody>
      </p:sp>
      <p:sp>
        <p:nvSpPr>
          <p:cNvPr id="51" name="Text Placeholder 7">
            <a:extLst>
              <a:ext uri="{FF2B5EF4-FFF2-40B4-BE49-F238E27FC236}">
                <a16:creationId xmlns:a16="http://schemas.microsoft.com/office/drawing/2014/main" id="{797FDB4B-A94D-4531-A475-86C40A0FF141}"/>
              </a:ext>
            </a:extLst>
          </p:cNvPr>
          <p:cNvSpPr txBox="1">
            <a:spLocks/>
          </p:cNvSpPr>
          <p:nvPr/>
        </p:nvSpPr>
        <p:spPr>
          <a:xfrm>
            <a:off x="6817925" y="267764"/>
            <a:ext cx="5214460" cy="571500"/>
          </a:xfrm>
          <a:prstGeom prst="rect">
            <a:avLst/>
          </a:prstGeom>
          <a:effectLst>
            <a:outerShdw blurRad="50800" dist="38100" dir="2700000" algn="tl" rotWithShape="0">
              <a:prstClr val="black">
                <a:alpha val="40000"/>
              </a:prstClr>
            </a:outerShdw>
          </a:effectLst>
        </p:spPr>
        <p:txBody>
          <a:bodyPr/>
          <a:lstStyle/>
          <a:p>
            <a:pPr lvl="0" algn="just"/>
            <a:r>
              <a:rPr lang="zh-TW" altLang="en-US" sz="3299" b="1">
                <a:solidFill>
                  <a:schemeClr val="bg1"/>
                </a:solidFill>
                <a:latin typeface="微軟正黑體" panose="020B0604030504040204" pitchFamily="34" charset="-120"/>
                <a:ea typeface="微軟正黑體" panose="020B0604030504040204" pitchFamily="34" charset="-120"/>
                <a:cs typeface="Levenim MT" pitchFamily="2" charset="-79"/>
              </a:rPr>
              <a:t>多媒體數據分析與應用報告</a:t>
            </a:r>
            <a:endParaRPr lang="en-US" sz="3299" b="1">
              <a:solidFill>
                <a:schemeClr val="bg1"/>
              </a:solidFill>
              <a:latin typeface="微軟正黑體" panose="020B0604030504040204" pitchFamily="34" charset="-120"/>
              <a:ea typeface="微軟正黑體" panose="020B0604030504040204" pitchFamily="34" charset="-120"/>
              <a:cs typeface="Levenim MT" pitchFamily="2" charset="-79"/>
            </a:endParaRPr>
          </a:p>
        </p:txBody>
      </p:sp>
      <p:sp>
        <p:nvSpPr>
          <p:cNvPr id="52" name="Freeform 311">
            <a:extLst>
              <a:ext uri="{FF2B5EF4-FFF2-40B4-BE49-F238E27FC236}">
                <a16:creationId xmlns:a16="http://schemas.microsoft.com/office/drawing/2014/main" id="{6C1A592A-FD74-4B91-87BD-B886947007C3}"/>
              </a:ext>
            </a:extLst>
          </p:cNvPr>
          <p:cNvSpPr/>
          <p:nvPr/>
        </p:nvSpPr>
        <p:spPr>
          <a:xfrm>
            <a:off x="6282216" y="319239"/>
            <a:ext cx="540792" cy="468550"/>
          </a:xfrm>
          <a:custGeom>
            <a:avLst/>
            <a:gdLst/>
            <a:ahLst/>
            <a:cxnLst/>
            <a:rect l="l" t="t" r="r" b="b"/>
            <a:pathLst>
              <a:path w="540884" h="468766">
                <a:moveTo>
                  <a:pt x="45073" y="0"/>
                </a:moveTo>
                <a:lnTo>
                  <a:pt x="495810" y="0"/>
                </a:lnTo>
                <a:cubicBezTo>
                  <a:pt x="508206" y="0"/>
                  <a:pt x="518816" y="4413"/>
                  <a:pt x="527643" y="13241"/>
                </a:cubicBezTo>
                <a:cubicBezTo>
                  <a:pt x="536471" y="22067"/>
                  <a:pt x="540884" y="32678"/>
                  <a:pt x="540884" y="45074"/>
                </a:cubicBezTo>
                <a:lnTo>
                  <a:pt x="540884" y="351575"/>
                </a:lnTo>
                <a:cubicBezTo>
                  <a:pt x="540884" y="363970"/>
                  <a:pt x="536471" y="374581"/>
                  <a:pt x="527643" y="383408"/>
                </a:cubicBezTo>
                <a:cubicBezTo>
                  <a:pt x="518816" y="392235"/>
                  <a:pt x="508206" y="396648"/>
                  <a:pt x="495810" y="396648"/>
                </a:cubicBezTo>
                <a:lnTo>
                  <a:pt x="342560" y="396648"/>
                </a:lnTo>
                <a:cubicBezTo>
                  <a:pt x="342560" y="403597"/>
                  <a:pt x="344062" y="410875"/>
                  <a:pt x="347067" y="418481"/>
                </a:cubicBezTo>
                <a:cubicBezTo>
                  <a:pt x="350072" y="426087"/>
                  <a:pt x="353077" y="432754"/>
                  <a:pt x="356082" y="438482"/>
                </a:cubicBezTo>
                <a:cubicBezTo>
                  <a:pt x="359087" y="444210"/>
                  <a:pt x="360589" y="448295"/>
                  <a:pt x="360589" y="450737"/>
                </a:cubicBezTo>
                <a:cubicBezTo>
                  <a:pt x="360589" y="455620"/>
                  <a:pt x="358805" y="459845"/>
                  <a:pt x="355236" y="463414"/>
                </a:cubicBezTo>
                <a:cubicBezTo>
                  <a:pt x="351668" y="466982"/>
                  <a:pt x="347443" y="468766"/>
                  <a:pt x="342560" y="468766"/>
                </a:cubicBezTo>
                <a:lnTo>
                  <a:pt x="198324" y="468766"/>
                </a:lnTo>
                <a:cubicBezTo>
                  <a:pt x="193441" y="468766"/>
                  <a:pt x="189215" y="466982"/>
                  <a:pt x="185647" y="463414"/>
                </a:cubicBezTo>
                <a:cubicBezTo>
                  <a:pt x="182079" y="459845"/>
                  <a:pt x="180294" y="455620"/>
                  <a:pt x="180294" y="450737"/>
                </a:cubicBezTo>
                <a:cubicBezTo>
                  <a:pt x="180294" y="448107"/>
                  <a:pt x="181797" y="443976"/>
                  <a:pt x="184802" y="438342"/>
                </a:cubicBezTo>
                <a:cubicBezTo>
                  <a:pt x="187807" y="432707"/>
                  <a:pt x="190812" y="426134"/>
                  <a:pt x="193817" y="418622"/>
                </a:cubicBezTo>
                <a:cubicBezTo>
                  <a:pt x="196822" y="411110"/>
                  <a:pt x="198324" y="403785"/>
                  <a:pt x="198324" y="396648"/>
                </a:cubicBezTo>
                <a:lnTo>
                  <a:pt x="45073" y="396648"/>
                </a:lnTo>
                <a:cubicBezTo>
                  <a:pt x="32678" y="396648"/>
                  <a:pt x="22067" y="392235"/>
                  <a:pt x="13240" y="383408"/>
                </a:cubicBezTo>
                <a:cubicBezTo>
                  <a:pt x="4413" y="374581"/>
                  <a:pt x="0" y="363970"/>
                  <a:pt x="0" y="351575"/>
                </a:cubicBezTo>
                <a:lnTo>
                  <a:pt x="0" y="45074"/>
                </a:lnTo>
                <a:cubicBezTo>
                  <a:pt x="0" y="32678"/>
                  <a:pt x="4413" y="22067"/>
                  <a:pt x="13240" y="13241"/>
                </a:cubicBezTo>
                <a:cubicBezTo>
                  <a:pt x="22067" y="4413"/>
                  <a:pt x="32678" y="0"/>
                  <a:pt x="45073" y="0"/>
                </a:cubicBezTo>
                <a:close/>
                <a:moveTo>
                  <a:pt x="45073" y="36059"/>
                </a:moveTo>
                <a:cubicBezTo>
                  <a:pt x="42632" y="36059"/>
                  <a:pt x="40519" y="36951"/>
                  <a:pt x="38735" y="38735"/>
                </a:cubicBezTo>
                <a:cubicBezTo>
                  <a:pt x="36951" y="40519"/>
                  <a:pt x="36059" y="42632"/>
                  <a:pt x="36059" y="45074"/>
                </a:cubicBezTo>
                <a:lnTo>
                  <a:pt x="36059" y="279457"/>
                </a:lnTo>
                <a:cubicBezTo>
                  <a:pt x="36059" y="281898"/>
                  <a:pt x="36951" y="284011"/>
                  <a:pt x="38735" y="285795"/>
                </a:cubicBezTo>
                <a:cubicBezTo>
                  <a:pt x="40519" y="287579"/>
                  <a:pt x="42632" y="288471"/>
                  <a:pt x="45073" y="288471"/>
                </a:cubicBezTo>
                <a:lnTo>
                  <a:pt x="495810" y="288471"/>
                </a:lnTo>
                <a:cubicBezTo>
                  <a:pt x="498251" y="288471"/>
                  <a:pt x="500364" y="287579"/>
                  <a:pt x="502148" y="285795"/>
                </a:cubicBezTo>
                <a:cubicBezTo>
                  <a:pt x="503933" y="284011"/>
                  <a:pt x="504825" y="281898"/>
                  <a:pt x="504825" y="279457"/>
                </a:cubicBezTo>
                <a:lnTo>
                  <a:pt x="504825" y="45074"/>
                </a:lnTo>
                <a:cubicBezTo>
                  <a:pt x="504825" y="42632"/>
                  <a:pt x="503933" y="40519"/>
                  <a:pt x="502148" y="38735"/>
                </a:cubicBezTo>
                <a:cubicBezTo>
                  <a:pt x="500364" y="36951"/>
                  <a:pt x="498251" y="36059"/>
                  <a:pt x="495810" y="36059"/>
                </a:cubicBezTo>
                <a:lnTo>
                  <a:pt x="45073" y="36059"/>
                </a:lnTo>
                <a:close/>
              </a:path>
            </a:pathLst>
          </a:cu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350"/>
          </a:p>
        </p:txBody>
      </p:sp>
      <p:pic>
        <p:nvPicPr>
          <p:cNvPr id="3" name="圖片 3" descr="一張含有 文字, 餐具 的圖片&#10;&#10;自動產生的描述">
            <a:extLst>
              <a:ext uri="{FF2B5EF4-FFF2-40B4-BE49-F238E27FC236}">
                <a16:creationId xmlns:a16="http://schemas.microsoft.com/office/drawing/2014/main" id="{EE1C5549-67E2-4CFF-ADB3-AD13BDC8D701}"/>
              </a:ext>
            </a:extLst>
          </p:cNvPr>
          <p:cNvPicPr>
            <a:picLocks noChangeAspect="1"/>
          </p:cNvPicPr>
          <p:nvPr/>
        </p:nvPicPr>
        <p:blipFill>
          <a:blip r:embed="rId3"/>
          <a:stretch>
            <a:fillRect/>
          </a:stretch>
        </p:blipFill>
        <p:spPr>
          <a:xfrm>
            <a:off x="2249995" y="1782650"/>
            <a:ext cx="923925" cy="923925"/>
          </a:xfrm>
          <a:prstGeom prst="rect">
            <a:avLst/>
          </a:prstGeom>
        </p:spPr>
      </p:pic>
      <p:pic>
        <p:nvPicPr>
          <p:cNvPr id="4" name="圖片 4" descr="一張含有 文字, 餐具, 盤, 美工圖案 的圖片&#10;&#10;自動產生的描述">
            <a:extLst>
              <a:ext uri="{FF2B5EF4-FFF2-40B4-BE49-F238E27FC236}">
                <a16:creationId xmlns:a16="http://schemas.microsoft.com/office/drawing/2014/main" id="{85E0BC08-75E4-48A3-90CF-993D99527477}"/>
              </a:ext>
            </a:extLst>
          </p:cNvPr>
          <p:cNvPicPr>
            <a:picLocks noChangeAspect="1"/>
          </p:cNvPicPr>
          <p:nvPr/>
        </p:nvPicPr>
        <p:blipFill>
          <a:blip r:embed="rId4"/>
          <a:stretch>
            <a:fillRect/>
          </a:stretch>
        </p:blipFill>
        <p:spPr>
          <a:xfrm>
            <a:off x="9234626" y="3300945"/>
            <a:ext cx="2743200" cy="736518"/>
          </a:xfrm>
          <a:prstGeom prst="rect">
            <a:avLst/>
          </a:prstGeom>
        </p:spPr>
      </p:pic>
      <p:sp>
        <p:nvSpPr>
          <p:cNvPr id="54" name="Content Placeholder 2">
            <a:extLst>
              <a:ext uri="{FF2B5EF4-FFF2-40B4-BE49-F238E27FC236}">
                <a16:creationId xmlns:a16="http://schemas.microsoft.com/office/drawing/2014/main" id="{D9D12DE2-554A-4E63-AE34-A18237411F0C}"/>
              </a:ext>
            </a:extLst>
          </p:cNvPr>
          <p:cNvSpPr txBox="1">
            <a:spLocks/>
          </p:cNvSpPr>
          <p:nvPr/>
        </p:nvSpPr>
        <p:spPr>
          <a:xfrm>
            <a:off x="1310068" y="2414527"/>
            <a:ext cx="2289503" cy="307777"/>
          </a:xfrm>
          <a:prstGeom prst="rect">
            <a:avLst/>
          </a:prstGeom>
        </p:spPr>
        <p:txBody>
          <a:bodyPr vert="horz" wrap="square" lIns="91440" tIns="45720" rIns="91440" bIns="45720" rtlCol="0" anchor="t">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a:lnSpc>
                <a:spcPct val="100000"/>
              </a:lnSpc>
              <a:spcBef>
                <a:spcPts val="0"/>
              </a:spcBef>
              <a:spcAft>
                <a:spcPts val="0"/>
              </a:spcAft>
              <a:buNone/>
              <a:tabLst/>
              <a:defRPr/>
            </a:pPr>
            <a:r>
              <a:rPr lang="en-US" altLang="zh-TW" sz="1400" b="1">
                <a:latin typeface="微軟正黑體"/>
                <a:ea typeface="微軟正黑體"/>
                <a:cs typeface="+mn-lt"/>
              </a:rPr>
              <a:t>Python</a:t>
            </a:r>
            <a:endParaRPr lang="zh-TW" altLang="en-US" sz="1400" b="1">
              <a:latin typeface="微軟正黑體"/>
              <a:ea typeface="微軟正黑體"/>
              <a:cs typeface="+mn-lt"/>
            </a:endParaRPr>
          </a:p>
        </p:txBody>
      </p:sp>
      <p:pic>
        <p:nvPicPr>
          <p:cNvPr id="1028" name="Picture 4" descr="Visual Studio Code - 維基百科，自由的百科全書">
            <a:extLst>
              <a:ext uri="{FF2B5EF4-FFF2-40B4-BE49-F238E27FC236}">
                <a16:creationId xmlns:a16="http://schemas.microsoft.com/office/drawing/2014/main" id="{65D84876-5E28-40EA-ABE3-A73B4515C6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069" y="4235866"/>
            <a:ext cx="1281727" cy="128172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9" name="Content Placeholder 2">
            <a:extLst>
              <a:ext uri="{FF2B5EF4-FFF2-40B4-BE49-F238E27FC236}">
                <a16:creationId xmlns:a16="http://schemas.microsoft.com/office/drawing/2014/main" id="{699F397C-2A12-4171-A3DE-F8710AB56FD9}"/>
              </a:ext>
            </a:extLst>
          </p:cNvPr>
          <p:cNvSpPr txBox="1">
            <a:spLocks/>
          </p:cNvSpPr>
          <p:nvPr/>
        </p:nvSpPr>
        <p:spPr>
          <a:xfrm>
            <a:off x="284244" y="5332766"/>
            <a:ext cx="2289503" cy="307777"/>
          </a:xfrm>
          <a:prstGeom prst="rect">
            <a:avLst/>
          </a:prstGeom>
        </p:spPr>
        <p:txBody>
          <a:bodyPr vert="horz" wrap="square" lIns="91440" tIns="45720" rIns="91440" bIns="45720" rtlCol="0" anchor="t">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a:lnSpc>
                <a:spcPct val="100000"/>
              </a:lnSpc>
              <a:spcBef>
                <a:spcPts val="0"/>
              </a:spcBef>
              <a:spcAft>
                <a:spcPts val="0"/>
              </a:spcAft>
              <a:buNone/>
              <a:tabLst/>
              <a:defRPr/>
            </a:pPr>
            <a:r>
              <a:rPr lang="en-US" altLang="zh-TW" sz="1400" b="1">
                <a:latin typeface="微軟正黑體"/>
                <a:ea typeface="微軟正黑體"/>
                <a:cs typeface="+mn-lt"/>
              </a:rPr>
              <a:t>Visual Studio Code</a:t>
            </a:r>
            <a:endParaRPr lang="zh-TW" altLang="en-US" sz="1400" b="1">
              <a:latin typeface="微軟正黑體"/>
              <a:ea typeface="微軟正黑體"/>
              <a:cs typeface="+mn-lt"/>
            </a:endParaRPr>
          </a:p>
        </p:txBody>
      </p:sp>
      <p:sp>
        <p:nvSpPr>
          <p:cNvPr id="41" name="Freeform 308">
            <a:extLst>
              <a:ext uri="{FF2B5EF4-FFF2-40B4-BE49-F238E27FC236}">
                <a16:creationId xmlns:a16="http://schemas.microsoft.com/office/drawing/2014/main" id="{2D056F16-923D-425E-B530-F70FEFC43A53}"/>
              </a:ext>
            </a:extLst>
          </p:cNvPr>
          <p:cNvSpPr/>
          <p:nvPr/>
        </p:nvSpPr>
        <p:spPr>
          <a:xfrm>
            <a:off x="354906" y="319239"/>
            <a:ext cx="540194" cy="495863"/>
          </a:xfrm>
          <a:custGeom>
            <a:avLst/>
            <a:gdLst>
              <a:gd name="connsiteX0" fmla="*/ 432708 w 540885"/>
              <a:gd name="connsiteY0" fmla="*/ 356081 h 496091"/>
              <a:gd name="connsiteX1" fmla="*/ 407355 w 540885"/>
              <a:gd name="connsiteY1" fmla="*/ 366786 h 496091"/>
              <a:gd name="connsiteX2" fmla="*/ 396649 w 540885"/>
              <a:gd name="connsiteY2" fmla="*/ 392140 h 496091"/>
              <a:gd name="connsiteX3" fmla="*/ 407213 w 540885"/>
              <a:gd name="connsiteY3" fmla="*/ 417635 h 496091"/>
              <a:gd name="connsiteX4" fmla="*/ 432708 w 540885"/>
              <a:gd name="connsiteY4" fmla="*/ 428199 h 496091"/>
              <a:gd name="connsiteX5" fmla="*/ 458203 w 540885"/>
              <a:gd name="connsiteY5" fmla="*/ 417635 h 496091"/>
              <a:gd name="connsiteX6" fmla="*/ 468767 w 540885"/>
              <a:gd name="connsiteY6" fmla="*/ 392140 h 496091"/>
              <a:gd name="connsiteX7" fmla="*/ 458063 w 540885"/>
              <a:gd name="connsiteY7" fmla="*/ 366786 h 496091"/>
              <a:gd name="connsiteX8" fmla="*/ 432708 w 540885"/>
              <a:gd name="connsiteY8" fmla="*/ 356081 h 496091"/>
              <a:gd name="connsiteX9" fmla="*/ 396649 w 540885"/>
              <a:gd name="connsiteY9" fmla="*/ 288471 h 496091"/>
              <a:gd name="connsiteX10" fmla="*/ 409608 w 540885"/>
              <a:gd name="connsiteY10" fmla="*/ 301570 h 496091"/>
              <a:gd name="connsiteX11" fmla="*/ 424257 w 540885"/>
              <a:gd name="connsiteY11" fmla="*/ 320586 h 496091"/>
              <a:gd name="connsiteX12" fmla="*/ 432708 w 540885"/>
              <a:gd name="connsiteY12" fmla="*/ 320023 h 496091"/>
              <a:gd name="connsiteX13" fmla="*/ 441160 w 540885"/>
              <a:gd name="connsiteY13" fmla="*/ 320586 h 496091"/>
              <a:gd name="connsiteX14" fmla="*/ 467077 w 540885"/>
              <a:gd name="connsiteY14" fmla="*/ 289034 h 496091"/>
              <a:gd name="connsiteX15" fmla="*/ 468767 w 540885"/>
              <a:gd name="connsiteY15" fmla="*/ 288471 h 496091"/>
              <a:gd name="connsiteX16" fmla="*/ 503699 w 540885"/>
              <a:gd name="connsiteY16" fmla="*/ 308190 h 496091"/>
              <a:gd name="connsiteX17" fmla="*/ 504826 w 540885"/>
              <a:gd name="connsiteY17" fmla="*/ 310163 h 496091"/>
              <a:gd name="connsiteX18" fmla="*/ 490459 w 540885"/>
              <a:gd name="connsiteY18" fmla="*/ 349039 h 496091"/>
              <a:gd name="connsiteX19" fmla="*/ 498910 w 540885"/>
              <a:gd name="connsiteY19" fmla="*/ 363688 h 496091"/>
              <a:gd name="connsiteX20" fmla="*/ 540885 w 540885"/>
              <a:gd name="connsiteY20" fmla="*/ 372421 h 496091"/>
              <a:gd name="connsiteX21" fmla="*/ 540885 w 540885"/>
              <a:gd name="connsiteY21" fmla="*/ 411860 h 496091"/>
              <a:gd name="connsiteX22" fmla="*/ 498910 w 540885"/>
              <a:gd name="connsiteY22" fmla="*/ 420593 h 496091"/>
              <a:gd name="connsiteX23" fmla="*/ 490459 w 540885"/>
              <a:gd name="connsiteY23" fmla="*/ 435242 h 496091"/>
              <a:gd name="connsiteX24" fmla="*/ 504826 w 540885"/>
              <a:gd name="connsiteY24" fmla="*/ 474118 h 496091"/>
              <a:gd name="connsiteX25" fmla="*/ 503699 w 540885"/>
              <a:gd name="connsiteY25" fmla="*/ 476090 h 496091"/>
              <a:gd name="connsiteX26" fmla="*/ 468767 w 540885"/>
              <a:gd name="connsiteY26" fmla="*/ 496091 h 496091"/>
              <a:gd name="connsiteX27" fmla="*/ 455809 w 540885"/>
              <a:gd name="connsiteY27" fmla="*/ 482851 h 496091"/>
              <a:gd name="connsiteX28" fmla="*/ 441160 w 540885"/>
              <a:gd name="connsiteY28" fmla="*/ 463695 h 496091"/>
              <a:gd name="connsiteX29" fmla="*/ 432708 w 540885"/>
              <a:gd name="connsiteY29" fmla="*/ 464258 h 496091"/>
              <a:gd name="connsiteX30" fmla="*/ 424257 w 540885"/>
              <a:gd name="connsiteY30" fmla="*/ 463695 h 496091"/>
              <a:gd name="connsiteX31" fmla="*/ 409608 w 540885"/>
              <a:gd name="connsiteY31" fmla="*/ 482851 h 496091"/>
              <a:gd name="connsiteX32" fmla="*/ 396649 w 540885"/>
              <a:gd name="connsiteY32" fmla="*/ 496091 h 496091"/>
              <a:gd name="connsiteX33" fmla="*/ 361717 w 540885"/>
              <a:gd name="connsiteY33" fmla="*/ 476090 h 496091"/>
              <a:gd name="connsiteX34" fmla="*/ 360591 w 540885"/>
              <a:gd name="connsiteY34" fmla="*/ 474118 h 496091"/>
              <a:gd name="connsiteX35" fmla="*/ 374958 w 540885"/>
              <a:gd name="connsiteY35" fmla="*/ 435242 h 496091"/>
              <a:gd name="connsiteX36" fmla="*/ 366507 w 540885"/>
              <a:gd name="connsiteY36" fmla="*/ 420593 h 496091"/>
              <a:gd name="connsiteX37" fmla="*/ 324532 w 540885"/>
              <a:gd name="connsiteY37" fmla="*/ 411860 h 496091"/>
              <a:gd name="connsiteX38" fmla="*/ 324532 w 540885"/>
              <a:gd name="connsiteY38" fmla="*/ 372421 h 496091"/>
              <a:gd name="connsiteX39" fmla="*/ 366507 w 540885"/>
              <a:gd name="connsiteY39" fmla="*/ 363688 h 496091"/>
              <a:gd name="connsiteX40" fmla="*/ 374958 w 540885"/>
              <a:gd name="connsiteY40" fmla="*/ 349039 h 496091"/>
              <a:gd name="connsiteX41" fmla="*/ 360591 w 540885"/>
              <a:gd name="connsiteY41" fmla="*/ 310163 h 496091"/>
              <a:gd name="connsiteX42" fmla="*/ 361717 w 540885"/>
              <a:gd name="connsiteY42" fmla="*/ 308190 h 496091"/>
              <a:gd name="connsiteX43" fmla="*/ 371577 w 540885"/>
              <a:gd name="connsiteY43" fmla="*/ 302557 h 496091"/>
              <a:gd name="connsiteX44" fmla="*/ 388198 w 540885"/>
              <a:gd name="connsiteY44" fmla="*/ 292978 h 496091"/>
              <a:gd name="connsiteX45" fmla="*/ 396649 w 540885"/>
              <a:gd name="connsiteY45" fmla="*/ 288471 h 496091"/>
              <a:gd name="connsiteX46" fmla="*/ 180295 w 540885"/>
              <a:gd name="connsiteY46" fmla="*/ 175788 h 496091"/>
              <a:gd name="connsiteX47" fmla="*/ 129305 w 540885"/>
              <a:gd name="connsiteY47" fmla="*/ 196916 h 496091"/>
              <a:gd name="connsiteX48" fmla="*/ 108177 w 540885"/>
              <a:gd name="connsiteY48" fmla="*/ 247906 h 496091"/>
              <a:gd name="connsiteX49" fmla="*/ 129305 w 540885"/>
              <a:gd name="connsiteY49" fmla="*/ 298895 h 496091"/>
              <a:gd name="connsiteX50" fmla="*/ 180295 w 540885"/>
              <a:gd name="connsiteY50" fmla="*/ 320024 h 496091"/>
              <a:gd name="connsiteX51" fmla="*/ 231285 w 540885"/>
              <a:gd name="connsiteY51" fmla="*/ 298895 h 496091"/>
              <a:gd name="connsiteX52" fmla="*/ 252413 w 540885"/>
              <a:gd name="connsiteY52" fmla="*/ 247906 h 496091"/>
              <a:gd name="connsiteX53" fmla="*/ 231285 w 540885"/>
              <a:gd name="connsiteY53" fmla="*/ 196916 h 496091"/>
              <a:gd name="connsiteX54" fmla="*/ 180295 w 540885"/>
              <a:gd name="connsiteY54" fmla="*/ 175788 h 496091"/>
              <a:gd name="connsiteX55" fmla="*/ 432708 w 540885"/>
              <a:gd name="connsiteY55" fmla="*/ 67611 h 496091"/>
              <a:gd name="connsiteX56" fmla="*/ 407355 w 540885"/>
              <a:gd name="connsiteY56" fmla="*/ 78316 h 496091"/>
              <a:gd name="connsiteX57" fmla="*/ 396649 w 540885"/>
              <a:gd name="connsiteY57" fmla="*/ 103670 h 496091"/>
              <a:gd name="connsiteX58" fmla="*/ 407213 w 540885"/>
              <a:gd name="connsiteY58" fmla="*/ 129165 h 496091"/>
              <a:gd name="connsiteX59" fmla="*/ 432708 w 540885"/>
              <a:gd name="connsiteY59" fmla="*/ 139729 h 496091"/>
              <a:gd name="connsiteX60" fmla="*/ 458203 w 540885"/>
              <a:gd name="connsiteY60" fmla="*/ 129165 h 496091"/>
              <a:gd name="connsiteX61" fmla="*/ 468767 w 540885"/>
              <a:gd name="connsiteY61" fmla="*/ 103670 h 496091"/>
              <a:gd name="connsiteX62" fmla="*/ 458063 w 540885"/>
              <a:gd name="connsiteY62" fmla="*/ 78316 h 496091"/>
              <a:gd name="connsiteX63" fmla="*/ 432708 w 540885"/>
              <a:gd name="connsiteY63" fmla="*/ 67611 h 496091"/>
              <a:gd name="connsiteX64" fmla="*/ 154096 w 540885"/>
              <a:gd name="connsiteY64" fmla="*/ 67611 h 496091"/>
              <a:gd name="connsiteX65" fmla="*/ 206494 w 540885"/>
              <a:gd name="connsiteY65" fmla="*/ 67611 h 496091"/>
              <a:gd name="connsiteX66" fmla="*/ 212128 w 540885"/>
              <a:gd name="connsiteY66" fmla="*/ 69724 h 496091"/>
              <a:gd name="connsiteX67" fmla="*/ 214945 w 540885"/>
              <a:gd name="connsiteY67" fmla="*/ 74654 h 496091"/>
              <a:gd name="connsiteX68" fmla="*/ 221425 w 540885"/>
              <a:gd name="connsiteY68" fmla="*/ 117755 h 496091"/>
              <a:gd name="connsiteX69" fmla="*/ 242553 w 540885"/>
              <a:gd name="connsiteY69" fmla="*/ 126488 h 496091"/>
              <a:gd name="connsiteX70" fmla="*/ 275795 w 540885"/>
              <a:gd name="connsiteY70" fmla="*/ 101416 h 496091"/>
              <a:gd name="connsiteX71" fmla="*/ 281429 w 540885"/>
              <a:gd name="connsiteY71" fmla="*/ 99444 h 496091"/>
              <a:gd name="connsiteX72" fmla="*/ 287345 w 540885"/>
              <a:gd name="connsiteY72" fmla="*/ 101698 h 496091"/>
              <a:gd name="connsiteX73" fmla="*/ 327911 w 540885"/>
              <a:gd name="connsiteY73" fmla="*/ 146772 h 496091"/>
              <a:gd name="connsiteX74" fmla="*/ 325939 w 540885"/>
              <a:gd name="connsiteY74" fmla="*/ 152124 h 496091"/>
              <a:gd name="connsiteX75" fmla="*/ 314108 w 540885"/>
              <a:gd name="connsiteY75" fmla="*/ 167337 h 496091"/>
              <a:gd name="connsiteX76" fmla="*/ 301430 w 540885"/>
              <a:gd name="connsiteY76" fmla="*/ 184239 h 496091"/>
              <a:gd name="connsiteX77" fmla="*/ 311008 w 540885"/>
              <a:gd name="connsiteY77" fmla="*/ 207339 h 496091"/>
              <a:gd name="connsiteX78" fmla="*/ 353828 w 540885"/>
              <a:gd name="connsiteY78" fmla="*/ 213819 h 496091"/>
              <a:gd name="connsiteX79" fmla="*/ 358618 w 540885"/>
              <a:gd name="connsiteY79" fmla="*/ 216777 h 496091"/>
              <a:gd name="connsiteX80" fmla="*/ 360590 w 540885"/>
              <a:gd name="connsiteY80" fmla="*/ 222270 h 496091"/>
              <a:gd name="connsiteX81" fmla="*/ 360590 w 540885"/>
              <a:gd name="connsiteY81" fmla="*/ 274386 h 496091"/>
              <a:gd name="connsiteX82" fmla="*/ 358618 w 540885"/>
              <a:gd name="connsiteY82" fmla="*/ 279880 h 496091"/>
              <a:gd name="connsiteX83" fmla="*/ 354110 w 540885"/>
              <a:gd name="connsiteY83" fmla="*/ 282838 h 496091"/>
              <a:gd name="connsiteX84" fmla="*/ 310445 w 540885"/>
              <a:gd name="connsiteY84" fmla="*/ 289599 h 496091"/>
              <a:gd name="connsiteX85" fmla="*/ 301430 w 540885"/>
              <a:gd name="connsiteY85" fmla="*/ 311009 h 496091"/>
              <a:gd name="connsiteX86" fmla="*/ 326784 w 540885"/>
              <a:gd name="connsiteY86" fmla="*/ 343405 h 496091"/>
              <a:gd name="connsiteX87" fmla="*/ 328756 w 540885"/>
              <a:gd name="connsiteY87" fmla="*/ 349040 h 496091"/>
              <a:gd name="connsiteX88" fmla="*/ 326784 w 540885"/>
              <a:gd name="connsiteY88" fmla="*/ 354392 h 496091"/>
              <a:gd name="connsiteX89" fmla="*/ 303543 w 540885"/>
              <a:gd name="connsiteY89" fmla="*/ 379605 h 496091"/>
              <a:gd name="connsiteX90" fmla="*/ 281429 w 540885"/>
              <a:gd name="connsiteY90" fmla="*/ 396367 h 496091"/>
              <a:gd name="connsiteX91" fmla="*/ 275513 w 540885"/>
              <a:gd name="connsiteY91" fmla="*/ 394395 h 496091"/>
              <a:gd name="connsiteX92" fmla="*/ 243117 w 540885"/>
              <a:gd name="connsiteY92" fmla="*/ 369041 h 496091"/>
              <a:gd name="connsiteX93" fmla="*/ 221425 w 540885"/>
              <a:gd name="connsiteY93" fmla="*/ 377774 h 496091"/>
              <a:gd name="connsiteX94" fmla="*/ 214945 w 540885"/>
              <a:gd name="connsiteY94" fmla="*/ 421439 h 496091"/>
              <a:gd name="connsiteX95" fmla="*/ 206494 w 540885"/>
              <a:gd name="connsiteY95" fmla="*/ 428200 h 496091"/>
              <a:gd name="connsiteX96" fmla="*/ 154096 w 540885"/>
              <a:gd name="connsiteY96" fmla="*/ 428200 h 496091"/>
              <a:gd name="connsiteX97" fmla="*/ 148462 w 540885"/>
              <a:gd name="connsiteY97" fmla="*/ 426087 h 496091"/>
              <a:gd name="connsiteX98" fmla="*/ 145645 w 540885"/>
              <a:gd name="connsiteY98" fmla="*/ 421158 h 496091"/>
              <a:gd name="connsiteX99" fmla="*/ 139165 w 540885"/>
              <a:gd name="connsiteY99" fmla="*/ 378056 h 496091"/>
              <a:gd name="connsiteX100" fmla="*/ 118037 w 540885"/>
              <a:gd name="connsiteY100" fmla="*/ 369323 h 496091"/>
              <a:gd name="connsiteX101" fmla="*/ 84795 w 540885"/>
              <a:gd name="connsiteY101" fmla="*/ 394395 h 496091"/>
              <a:gd name="connsiteX102" fmla="*/ 79161 w 540885"/>
              <a:gd name="connsiteY102" fmla="*/ 396367 h 496091"/>
              <a:gd name="connsiteX103" fmla="*/ 73245 w 540885"/>
              <a:gd name="connsiteY103" fmla="*/ 394113 h 496091"/>
              <a:gd name="connsiteX104" fmla="*/ 32679 w 540885"/>
              <a:gd name="connsiteY104" fmla="*/ 349040 h 496091"/>
              <a:gd name="connsiteX105" fmla="*/ 34651 w 540885"/>
              <a:gd name="connsiteY105" fmla="*/ 343687 h 496091"/>
              <a:gd name="connsiteX106" fmla="*/ 46201 w 540885"/>
              <a:gd name="connsiteY106" fmla="*/ 328756 h 496091"/>
              <a:gd name="connsiteX107" fmla="*/ 59441 w 540885"/>
              <a:gd name="connsiteY107" fmla="*/ 311572 h 496091"/>
              <a:gd name="connsiteX108" fmla="*/ 49581 w 540885"/>
              <a:gd name="connsiteY108" fmla="*/ 288472 h 496091"/>
              <a:gd name="connsiteX109" fmla="*/ 6761 w 540885"/>
              <a:gd name="connsiteY109" fmla="*/ 281711 h 496091"/>
              <a:gd name="connsiteX110" fmla="*/ 1972 w 540885"/>
              <a:gd name="connsiteY110" fmla="*/ 279034 h 496091"/>
              <a:gd name="connsiteX111" fmla="*/ 0 w 540885"/>
              <a:gd name="connsiteY111" fmla="*/ 273541 h 496091"/>
              <a:gd name="connsiteX112" fmla="*/ 0 w 540885"/>
              <a:gd name="connsiteY112" fmla="*/ 221425 h 496091"/>
              <a:gd name="connsiteX113" fmla="*/ 1972 w 540885"/>
              <a:gd name="connsiteY113" fmla="*/ 215932 h 496091"/>
              <a:gd name="connsiteX114" fmla="*/ 6480 w 540885"/>
              <a:gd name="connsiteY114" fmla="*/ 212973 h 496091"/>
              <a:gd name="connsiteX115" fmla="*/ 50145 w 540885"/>
              <a:gd name="connsiteY115" fmla="*/ 206213 h 496091"/>
              <a:gd name="connsiteX116" fmla="*/ 59159 w 540885"/>
              <a:gd name="connsiteY116" fmla="*/ 184802 h 496091"/>
              <a:gd name="connsiteX117" fmla="*/ 33806 w 540885"/>
              <a:gd name="connsiteY117" fmla="*/ 152406 h 496091"/>
              <a:gd name="connsiteX118" fmla="*/ 31834 w 540885"/>
              <a:gd name="connsiteY118" fmla="*/ 146772 h 496091"/>
              <a:gd name="connsiteX119" fmla="*/ 33806 w 540885"/>
              <a:gd name="connsiteY119" fmla="*/ 141137 h 496091"/>
              <a:gd name="connsiteX120" fmla="*/ 56906 w 540885"/>
              <a:gd name="connsiteY120" fmla="*/ 116065 h 496091"/>
              <a:gd name="connsiteX121" fmla="*/ 79161 w 540885"/>
              <a:gd name="connsiteY121" fmla="*/ 99444 h 496091"/>
              <a:gd name="connsiteX122" fmla="*/ 85077 w 540885"/>
              <a:gd name="connsiteY122" fmla="*/ 101416 h 496091"/>
              <a:gd name="connsiteX123" fmla="*/ 117474 w 540885"/>
              <a:gd name="connsiteY123" fmla="*/ 126770 h 496091"/>
              <a:gd name="connsiteX124" fmla="*/ 139165 w 540885"/>
              <a:gd name="connsiteY124" fmla="*/ 117755 h 496091"/>
              <a:gd name="connsiteX125" fmla="*/ 145645 w 540885"/>
              <a:gd name="connsiteY125" fmla="*/ 74372 h 496091"/>
              <a:gd name="connsiteX126" fmla="*/ 154096 w 540885"/>
              <a:gd name="connsiteY126" fmla="*/ 67611 h 496091"/>
              <a:gd name="connsiteX127" fmla="*/ 396649 w 540885"/>
              <a:gd name="connsiteY127" fmla="*/ 0 h 496091"/>
              <a:gd name="connsiteX128" fmla="*/ 409608 w 540885"/>
              <a:gd name="connsiteY128" fmla="*/ 13100 h 496091"/>
              <a:gd name="connsiteX129" fmla="*/ 424257 w 540885"/>
              <a:gd name="connsiteY129" fmla="*/ 32116 h 496091"/>
              <a:gd name="connsiteX130" fmla="*/ 432708 w 540885"/>
              <a:gd name="connsiteY130" fmla="*/ 31552 h 496091"/>
              <a:gd name="connsiteX131" fmla="*/ 441160 w 540885"/>
              <a:gd name="connsiteY131" fmla="*/ 32116 h 496091"/>
              <a:gd name="connsiteX132" fmla="*/ 467077 w 540885"/>
              <a:gd name="connsiteY132" fmla="*/ 564 h 496091"/>
              <a:gd name="connsiteX133" fmla="*/ 468767 w 540885"/>
              <a:gd name="connsiteY133" fmla="*/ 0 h 496091"/>
              <a:gd name="connsiteX134" fmla="*/ 503699 w 540885"/>
              <a:gd name="connsiteY134" fmla="*/ 19720 h 496091"/>
              <a:gd name="connsiteX135" fmla="*/ 504826 w 540885"/>
              <a:gd name="connsiteY135" fmla="*/ 21692 h 496091"/>
              <a:gd name="connsiteX136" fmla="*/ 490459 w 540885"/>
              <a:gd name="connsiteY136" fmla="*/ 60568 h 496091"/>
              <a:gd name="connsiteX137" fmla="*/ 498910 w 540885"/>
              <a:gd name="connsiteY137" fmla="*/ 75217 h 496091"/>
              <a:gd name="connsiteX138" fmla="*/ 540885 w 540885"/>
              <a:gd name="connsiteY138" fmla="*/ 83950 h 496091"/>
              <a:gd name="connsiteX139" fmla="*/ 540885 w 540885"/>
              <a:gd name="connsiteY139" fmla="*/ 123390 h 496091"/>
              <a:gd name="connsiteX140" fmla="*/ 498910 w 540885"/>
              <a:gd name="connsiteY140" fmla="*/ 132123 h 496091"/>
              <a:gd name="connsiteX141" fmla="*/ 490459 w 540885"/>
              <a:gd name="connsiteY141" fmla="*/ 146772 h 496091"/>
              <a:gd name="connsiteX142" fmla="*/ 504826 w 540885"/>
              <a:gd name="connsiteY142" fmla="*/ 185648 h 496091"/>
              <a:gd name="connsiteX143" fmla="*/ 503699 w 540885"/>
              <a:gd name="connsiteY143" fmla="*/ 187619 h 496091"/>
              <a:gd name="connsiteX144" fmla="*/ 468767 w 540885"/>
              <a:gd name="connsiteY144" fmla="*/ 207621 h 496091"/>
              <a:gd name="connsiteX145" fmla="*/ 455809 w 540885"/>
              <a:gd name="connsiteY145" fmla="*/ 194381 h 496091"/>
              <a:gd name="connsiteX146" fmla="*/ 441160 w 540885"/>
              <a:gd name="connsiteY146" fmla="*/ 175224 h 496091"/>
              <a:gd name="connsiteX147" fmla="*/ 432708 w 540885"/>
              <a:gd name="connsiteY147" fmla="*/ 175788 h 496091"/>
              <a:gd name="connsiteX148" fmla="*/ 424257 w 540885"/>
              <a:gd name="connsiteY148" fmla="*/ 175224 h 496091"/>
              <a:gd name="connsiteX149" fmla="*/ 409608 w 540885"/>
              <a:gd name="connsiteY149" fmla="*/ 194381 h 496091"/>
              <a:gd name="connsiteX150" fmla="*/ 396649 w 540885"/>
              <a:gd name="connsiteY150" fmla="*/ 207621 h 496091"/>
              <a:gd name="connsiteX151" fmla="*/ 361717 w 540885"/>
              <a:gd name="connsiteY151" fmla="*/ 187619 h 496091"/>
              <a:gd name="connsiteX152" fmla="*/ 360591 w 540885"/>
              <a:gd name="connsiteY152" fmla="*/ 185648 h 496091"/>
              <a:gd name="connsiteX153" fmla="*/ 374958 w 540885"/>
              <a:gd name="connsiteY153" fmla="*/ 146772 h 496091"/>
              <a:gd name="connsiteX154" fmla="*/ 366507 w 540885"/>
              <a:gd name="connsiteY154" fmla="*/ 132123 h 496091"/>
              <a:gd name="connsiteX155" fmla="*/ 324532 w 540885"/>
              <a:gd name="connsiteY155" fmla="*/ 123390 h 496091"/>
              <a:gd name="connsiteX156" fmla="*/ 324532 w 540885"/>
              <a:gd name="connsiteY156" fmla="*/ 83950 h 496091"/>
              <a:gd name="connsiteX157" fmla="*/ 366507 w 540885"/>
              <a:gd name="connsiteY157" fmla="*/ 75217 h 496091"/>
              <a:gd name="connsiteX158" fmla="*/ 374958 w 540885"/>
              <a:gd name="connsiteY158" fmla="*/ 60568 h 496091"/>
              <a:gd name="connsiteX159" fmla="*/ 360591 w 540885"/>
              <a:gd name="connsiteY159" fmla="*/ 21692 h 496091"/>
              <a:gd name="connsiteX160" fmla="*/ 361717 w 540885"/>
              <a:gd name="connsiteY160" fmla="*/ 19720 h 496091"/>
              <a:gd name="connsiteX161" fmla="*/ 371577 w 540885"/>
              <a:gd name="connsiteY161" fmla="*/ 14086 h 496091"/>
              <a:gd name="connsiteX162" fmla="*/ 388198 w 540885"/>
              <a:gd name="connsiteY162" fmla="*/ 4508 h 496091"/>
              <a:gd name="connsiteX163" fmla="*/ 396649 w 540885"/>
              <a:gd name="connsiteY163" fmla="*/ 0 h 49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540885" h="496091">
                <a:moveTo>
                  <a:pt x="432708" y="356081"/>
                </a:moveTo>
                <a:cubicBezTo>
                  <a:pt x="422942" y="356081"/>
                  <a:pt x="414491" y="359650"/>
                  <a:pt x="407355" y="366786"/>
                </a:cubicBezTo>
                <a:cubicBezTo>
                  <a:pt x="400218" y="373923"/>
                  <a:pt x="396649" y="382375"/>
                  <a:pt x="396649" y="392140"/>
                </a:cubicBezTo>
                <a:cubicBezTo>
                  <a:pt x="396649" y="402094"/>
                  <a:pt x="400171" y="410592"/>
                  <a:pt x="407213" y="417635"/>
                </a:cubicBezTo>
                <a:cubicBezTo>
                  <a:pt x="414257" y="424678"/>
                  <a:pt x="422754" y="428199"/>
                  <a:pt x="432708" y="428199"/>
                </a:cubicBezTo>
                <a:cubicBezTo>
                  <a:pt x="442662" y="428199"/>
                  <a:pt x="451161" y="424678"/>
                  <a:pt x="458203" y="417635"/>
                </a:cubicBezTo>
                <a:cubicBezTo>
                  <a:pt x="465246" y="410592"/>
                  <a:pt x="468767" y="402094"/>
                  <a:pt x="468767" y="392140"/>
                </a:cubicBezTo>
                <a:cubicBezTo>
                  <a:pt x="468767" y="382375"/>
                  <a:pt x="465199" y="373923"/>
                  <a:pt x="458063" y="366786"/>
                </a:cubicBezTo>
                <a:cubicBezTo>
                  <a:pt x="450925" y="359650"/>
                  <a:pt x="442474" y="356081"/>
                  <a:pt x="432708" y="356081"/>
                </a:cubicBezTo>
                <a:close/>
                <a:moveTo>
                  <a:pt x="396649" y="288471"/>
                </a:moveTo>
                <a:cubicBezTo>
                  <a:pt x="398152" y="288471"/>
                  <a:pt x="402471" y="292838"/>
                  <a:pt x="409608" y="301570"/>
                </a:cubicBezTo>
                <a:cubicBezTo>
                  <a:pt x="416744" y="310303"/>
                  <a:pt x="421628" y="316642"/>
                  <a:pt x="424257" y="320586"/>
                </a:cubicBezTo>
                <a:cubicBezTo>
                  <a:pt x="428013" y="320210"/>
                  <a:pt x="430830" y="320023"/>
                  <a:pt x="432708" y="320023"/>
                </a:cubicBezTo>
                <a:cubicBezTo>
                  <a:pt x="434586" y="320023"/>
                  <a:pt x="437403" y="320210"/>
                  <a:pt x="441160" y="320586"/>
                </a:cubicBezTo>
                <a:cubicBezTo>
                  <a:pt x="450738" y="307251"/>
                  <a:pt x="459377" y="296734"/>
                  <a:pt x="467077" y="289034"/>
                </a:cubicBezTo>
                <a:lnTo>
                  <a:pt x="468767" y="288471"/>
                </a:lnTo>
                <a:cubicBezTo>
                  <a:pt x="469518" y="288471"/>
                  <a:pt x="481162" y="295044"/>
                  <a:pt x="503699" y="308190"/>
                </a:cubicBezTo>
                <a:cubicBezTo>
                  <a:pt x="504450" y="308754"/>
                  <a:pt x="504826" y="309412"/>
                  <a:pt x="504826" y="310163"/>
                </a:cubicBezTo>
                <a:cubicBezTo>
                  <a:pt x="504826" y="314858"/>
                  <a:pt x="500037" y="327816"/>
                  <a:pt x="490459" y="349039"/>
                </a:cubicBezTo>
                <a:cubicBezTo>
                  <a:pt x="493651" y="353358"/>
                  <a:pt x="496468" y="358241"/>
                  <a:pt x="498910" y="363688"/>
                </a:cubicBezTo>
                <a:cubicBezTo>
                  <a:pt x="526893" y="366505"/>
                  <a:pt x="540885" y="369416"/>
                  <a:pt x="540885" y="372421"/>
                </a:cubicBezTo>
                <a:lnTo>
                  <a:pt x="540885" y="411860"/>
                </a:lnTo>
                <a:cubicBezTo>
                  <a:pt x="540885" y="414865"/>
                  <a:pt x="526893" y="417776"/>
                  <a:pt x="498910" y="420593"/>
                </a:cubicBezTo>
                <a:cubicBezTo>
                  <a:pt x="496657" y="425664"/>
                  <a:pt x="493839" y="430547"/>
                  <a:pt x="490459" y="435242"/>
                </a:cubicBezTo>
                <a:cubicBezTo>
                  <a:pt x="500037" y="456464"/>
                  <a:pt x="504826" y="469423"/>
                  <a:pt x="504826" y="474118"/>
                </a:cubicBezTo>
                <a:cubicBezTo>
                  <a:pt x="504826" y="474869"/>
                  <a:pt x="504450" y="475527"/>
                  <a:pt x="503699" y="476090"/>
                </a:cubicBezTo>
                <a:cubicBezTo>
                  <a:pt x="480787" y="489424"/>
                  <a:pt x="469143" y="496091"/>
                  <a:pt x="468767" y="496091"/>
                </a:cubicBezTo>
                <a:cubicBezTo>
                  <a:pt x="467265" y="496091"/>
                  <a:pt x="462945" y="491678"/>
                  <a:pt x="455809" y="482851"/>
                </a:cubicBezTo>
                <a:cubicBezTo>
                  <a:pt x="448672" y="474024"/>
                  <a:pt x="443788" y="467639"/>
                  <a:pt x="441160" y="463695"/>
                </a:cubicBezTo>
                <a:cubicBezTo>
                  <a:pt x="437403" y="464070"/>
                  <a:pt x="434586" y="464258"/>
                  <a:pt x="432708" y="464258"/>
                </a:cubicBezTo>
                <a:cubicBezTo>
                  <a:pt x="430830" y="464258"/>
                  <a:pt x="428013" y="464070"/>
                  <a:pt x="424257" y="463695"/>
                </a:cubicBezTo>
                <a:cubicBezTo>
                  <a:pt x="421628" y="467639"/>
                  <a:pt x="416744" y="474024"/>
                  <a:pt x="409608" y="482851"/>
                </a:cubicBezTo>
                <a:cubicBezTo>
                  <a:pt x="402471" y="491678"/>
                  <a:pt x="398152" y="496091"/>
                  <a:pt x="396649" y="496091"/>
                </a:cubicBezTo>
                <a:cubicBezTo>
                  <a:pt x="396274" y="496091"/>
                  <a:pt x="384629" y="489424"/>
                  <a:pt x="361717" y="476090"/>
                </a:cubicBezTo>
                <a:cubicBezTo>
                  <a:pt x="360966" y="475527"/>
                  <a:pt x="360591" y="474869"/>
                  <a:pt x="360591" y="474118"/>
                </a:cubicBezTo>
                <a:cubicBezTo>
                  <a:pt x="360591" y="469423"/>
                  <a:pt x="365380" y="456464"/>
                  <a:pt x="374958" y="435242"/>
                </a:cubicBezTo>
                <a:cubicBezTo>
                  <a:pt x="371577" y="430547"/>
                  <a:pt x="368760" y="425664"/>
                  <a:pt x="366507" y="420593"/>
                </a:cubicBezTo>
                <a:cubicBezTo>
                  <a:pt x="338523" y="417776"/>
                  <a:pt x="324532" y="414865"/>
                  <a:pt x="324532" y="411860"/>
                </a:cubicBezTo>
                <a:lnTo>
                  <a:pt x="324532" y="372421"/>
                </a:lnTo>
                <a:cubicBezTo>
                  <a:pt x="324532" y="369416"/>
                  <a:pt x="338523" y="366505"/>
                  <a:pt x="366507" y="363688"/>
                </a:cubicBezTo>
                <a:cubicBezTo>
                  <a:pt x="368948" y="358241"/>
                  <a:pt x="371765" y="353358"/>
                  <a:pt x="374958" y="349039"/>
                </a:cubicBezTo>
                <a:cubicBezTo>
                  <a:pt x="365380" y="327816"/>
                  <a:pt x="360591" y="314858"/>
                  <a:pt x="360591" y="310163"/>
                </a:cubicBezTo>
                <a:cubicBezTo>
                  <a:pt x="360591" y="309412"/>
                  <a:pt x="360966" y="308754"/>
                  <a:pt x="361717" y="308190"/>
                </a:cubicBezTo>
                <a:cubicBezTo>
                  <a:pt x="362468" y="307815"/>
                  <a:pt x="365755" y="305937"/>
                  <a:pt x="371577" y="302557"/>
                </a:cubicBezTo>
                <a:cubicBezTo>
                  <a:pt x="377399" y="299176"/>
                  <a:pt x="382939" y="295983"/>
                  <a:pt x="388198" y="292978"/>
                </a:cubicBezTo>
                <a:cubicBezTo>
                  <a:pt x="393457" y="289974"/>
                  <a:pt x="396274" y="288471"/>
                  <a:pt x="396649" y="288471"/>
                </a:cubicBezTo>
                <a:close/>
                <a:moveTo>
                  <a:pt x="180295" y="175788"/>
                </a:moveTo>
                <a:cubicBezTo>
                  <a:pt x="160387" y="175788"/>
                  <a:pt x="143391" y="182830"/>
                  <a:pt x="129305" y="196916"/>
                </a:cubicBezTo>
                <a:cubicBezTo>
                  <a:pt x="115220" y="211002"/>
                  <a:pt x="108177" y="227998"/>
                  <a:pt x="108177" y="247906"/>
                </a:cubicBezTo>
                <a:cubicBezTo>
                  <a:pt x="108177" y="267813"/>
                  <a:pt x="115220" y="284810"/>
                  <a:pt x="129305" y="298895"/>
                </a:cubicBezTo>
                <a:cubicBezTo>
                  <a:pt x="143391" y="312981"/>
                  <a:pt x="160387" y="320024"/>
                  <a:pt x="180295" y="320024"/>
                </a:cubicBezTo>
                <a:cubicBezTo>
                  <a:pt x="200202" y="320024"/>
                  <a:pt x="217199" y="312981"/>
                  <a:pt x="231285" y="298895"/>
                </a:cubicBezTo>
                <a:cubicBezTo>
                  <a:pt x="245370" y="284810"/>
                  <a:pt x="252413" y="267813"/>
                  <a:pt x="252413" y="247906"/>
                </a:cubicBezTo>
                <a:cubicBezTo>
                  <a:pt x="252413" y="227998"/>
                  <a:pt x="245370" y="211002"/>
                  <a:pt x="231285" y="196916"/>
                </a:cubicBezTo>
                <a:cubicBezTo>
                  <a:pt x="217199" y="182830"/>
                  <a:pt x="200202" y="175788"/>
                  <a:pt x="180295" y="175788"/>
                </a:cubicBezTo>
                <a:close/>
                <a:moveTo>
                  <a:pt x="432708" y="67611"/>
                </a:moveTo>
                <a:cubicBezTo>
                  <a:pt x="422942" y="67611"/>
                  <a:pt x="414491" y="71179"/>
                  <a:pt x="407355" y="78316"/>
                </a:cubicBezTo>
                <a:cubicBezTo>
                  <a:pt x="400218" y="85453"/>
                  <a:pt x="396649" y="93904"/>
                  <a:pt x="396649" y="103670"/>
                </a:cubicBezTo>
                <a:cubicBezTo>
                  <a:pt x="396649" y="113624"/>
                  <a:pt x="400171" y="122122"/>
                  <a:pt x="407213" y="129165"/>
                </a:cubicBezTo>
                <a:cubicBezTo>
                  <a:pt x="414257" y="136207"/>
                  <a:pt x="422754" y="139729"/>
                  <a:pt x="432708" y="139729"/>
                </a:cubicBezTo>
                <a:cubicBezTo>
                  <a:pt x="442662" y="139729"/>
                  <a:pt x="451161" y="136207"/>
                  <a:pt x="458203" y="129165"/>
                </a:cubicBezTo>
                <a:cubicBezTo>
                  <a:pt x="465246" y="122122"/>
                  <a:pt x="468767" y="113624"/>
                  <a:pt x="468767" y="103670"/>
                </a:cubicBezTo>
                <a:cubicBezTo>
                  <a:pt x="468767" y="93904"/>
                  <a:pt x="465199" y="85453"/>
                  <a:pt x="458063" y="78316"/>
                </a:cubicBezTo>
                <a:cubicBezTo>
                  <a:pt x="450925" y="71179"/>
                  <a:pt x="442474" y="67611"/>
                  <a:pt x="432708" y="67611"/>
                </a:cubicBezTo>
                <a:close/>
                <a:moveTo>
                  <a:pt x="154096" y="67611"/>
                </a:moveTo>
                <a:lnTo>
                  <a:pt x="206494" y="67611"/>
                </a:lnTo>
                <a:cubicBezTo>
                  <a:pt x="208559" y="67611"/>
                  <a:pt x="210438" y="68315"/>
                  <a:pt x="212128" y="69724"/>
                </a:cubicBezTo>
                <a:cubicBezTo>
                  <a:pt x="213818" y="71132"/>
                  <a:pt x="214757" y="72775"/>
                  <a:pt x="214945" y="74654"/>
                </a:cubicBezTo>
                <a:lnTo>
                  <a:pt x="221425" y="117755"/>
                </a:lnTo>
                <a:cubicBezTo>
                  <a:pt x="227810" y="119633"/>
                  <a:pt x="234853" y="122545"/>
                  <a:pt x="242553" y="126488"/>
                </a:cubicBezTo>
                <a:lnTo>
                  <a:pt x="275795" y="101416"/>
                </a:lnTo>
                <a:cubicBezTo>
                  <a:pt x="277297" y="100102"/>
                  <a:pt x="279175" y="99444"/>
                  <a:pt x="281429" y="99444"/>
                </a:cubicBezTo>
                <a:cubicBezTo>
                  <a:pt x="283494" y="99444"/>
                  <a:pt x="285466" y="100195"/>
                  <a:pt x="287345" y="101698"/>
                </a:cubicBezTo>
                <a:cubicBezTo>
                  <a:pt x="314389" y="126676"/>
                  <a:pt x="327911" y="141701"/>
                  <a:pt x="327911" y="146772"/>
                </a:cubicBezTo>
                <a:cubicBezTo>
                  <a:pt x="327911" y="148462"/>
                  <a:pt x="327254" y="150246"/>
                  <a:pt x="325939" y="152124"/>
                </a:cubicBezTo>
                <a:cubicBezTo>
                  <a:pt x="323685" y="155129"/>
                  <a:pt x="319742" y="160200"/>
                  <a:pt x="314108" y="167337"/>
                </a:cubicBezTo>
                <a:cubicBezTo>
                  <a:pt x="308473" y="174473"/>
                  <a:pt x="304248" y="180107"/>
                  <a:pt x="301430" y="184239"/>
                </a:cubicBezTo>
                <a:cubicBezTo>
                  <a:pt x="305749" y="193254"/>
                  <a:pt x="308942" y="200954"/>
                  <a:pt x="311008" y="207339"/>
                </a:cubicBezTo>
                <a:lnTo>
                  <a:pt x="353828" y="213819"/>
                </a:lnTo>
                <a:cubicBezTo>
                  <a:pt x="355706" y="214194"/>
                  <a:pt x="357303" y="215180"/>
                  <a:pt x="358618" y="216777"/>
                </a:cubicBezTo>
                <a:cubicBezTo>
                  <a:pt x="359932" y="218373"/>
                  <a:pt x="360590" y="220204"/>
                  <a:pt x="360590" y="222270"/>
                </a:cubicBezTo>
                <a:lnTo>
                  <a:pt x="360590" y="274386"/>
                </a:lnTo>
                <a:cubicBezTo>
                  <a:pt x="360590" y="276265"/>
                  <a:pt x="359932" y="278095"/>
                  <a:pt x="358618" y="279880"/>
                </a:cubicBezTo>
                <a:cubicBezTo>
                  <a:pt x="357303" y="281664"/>
                  <a:pt x="355800" y="282650"/>
                  <a:pt x="354110" y="282838"/>
                </a:cubicBezTo>
                <a:lnTo>
                  <a:pt x="310445" y="289599"/>
                </a:lnTo>
                <a:cubicBezTo>
                  <a:pt x="308379" y="296172"/>
                  <a:pt x="305374" y="303309"/>
                  <a:pt x="301430" y="311009"/>
                </a:cubicBezTo>
                <a:cubicBezTo>
                  <a:pt x="307816" y="320024"/>
                  <a:pt x="316267" y="330822"/>
                  <a:pt x="326784" y="343405"/>
                </a:cubicBezTo>
                <a:cubicBezTo>
                  <a:pt x="328099" y="345283"/>
                  <a:pt x="328756" y="347161"/>
                  <a:pt x="328756" y="349040"/>
                </a:cubicBezTo>
                <a:cubicBezTo>
                  <a:pt x="328756" y="351293"/>
                  <a:pt x="328099" y="353077"/>
                  <a:pt x="326784" y="354392"/>
                </a:cubicBezTo>
                <a:cubicBezTo>
                  <a:pt x="322465" y="360026"/>
                  <a:pt x="314717" y="368431"/>
                  <a:pt x="303543" y="379605"/>
                </a:cubicBezTo>
                <a:cubicBezTo>
                  <a:pt x="292368" y="390780"/>
                  <a:pt x="284997" y="396367"/>
                  <a:pt x="281429" y="396367"/>
                </a:cubicBezTo>
                <a:cubicBezTo>
                  <a:pt x="279363" y="396367"/>
                  <a:pt x="277391" y="395710"/>
                  <a:pt x="275513" y="394395"/>
                </a:cubicBezTo>
                <a:lnTo>
                  <a:pt x="243117" y="369041"/>
                </a:lnTo>
                <a:cubicBezTo>
                  <a:pt x="236167" y="372609"/>
                  <a:pt x="228937" y="375520"/>
                  <a:pt x="221425" y="377774"/>
                </a:cubicBezTo>
                <a:cubicBezTo>
                  <a:pt x="219359" y="398057"/>
                  <a:pt x="217199" y="412612"/>
                  <a:pt x="214945" y="421439"/>
                </a:cubicBezTo>
                <a:cubicBezTo>
                  <a:pt x="213630" y="425947"/>
                  <a:pt x="210813" y="428200"/>
                  <a:pt x="206494" y="428200"/>
                </a:cubicBezTo>
                <a:lnTo>
                  <a:pt x="154096" y="428200"/>
                </a:lnTo>
                <a:cubicBezTo>
                  <a:pt x="152030" y="428200"/>
                  <a:pt x="150152" y="427496"/>
                  <a:pt x="148462" y="426087"/>
                </a:cubicBezTo>
                <a:cubicBezTo>
                  <a:pt x="146771" y="424679"/>
                  <a:pt x="145832" y="423035"/>
                  <a:pt x="145645" y="421158"/>
                </a:cubicBezTo>
                <a:lnTo>
                  <a:pt x="139165" y="378056"/>
                </a:lnTo>
                <a:cubicBezTo>
                  <a:pt x="132779" y="376178"/>
                  <a:pt x="125737" y="373267"/>
                  <a:pt x="118037" y="369323"/>
                </a:cubicBezTo>
                <a:lnTo>
                  <a:pt x="84795" y="394395"/>
                </a:lnTo>
                <a:cubicBezTo>
                  <a:pt x="83480" y="395710"/>
                  <a:pt x="81602" y="396367"/>
                  <a:pt x="79161" y="396367"/>
                </a:cubicBezTo>
                <a:cubicBezTo>
                  <a:pt x="77095" y="396367"/>
                  <a:pt x="75123" y="395616"/>
                  <a:pt x="73245" y="394113"/>
                </a:cubicBezTo>
                <a:cubicBezTo>
                  <a:pt x="46201" y="369135"/>
                  <a:pt x="32679" y="354110"/>
                  <a:pt x="32679" y="349040"/>
                </a:cubicBezTo>
                <a:cubicBezTo>
                  <a:pt x="32679" y="347349"/>
                  <a:pt x="33336" y="345565"/>
                  <a:pt x="34651" y="343687"/>
                </a:cubicBezTo>
                <a:cubicBezTo>
                  <a:pt x="36529" y="341058"/>
                  <a:pt x="40378" y="336081"/>
                  <a:pt x="46201" y="328756"/>
                </a:cubicBezTo>
                <a:cubicBezTo>
                  <a:pt x="52022" y="321432"/>
                  <a:pt x="56436" y="315704"/>
                  <a:pt x="59441" y="311572"/>
                </a:cubicBezTo>
                <a:cubicBezTo>
                  <a:pt x="55122" y="303309"/>
                  <a:pt x="51835" y="295608"/>
                  <a:pt x="49581" y="288472"/>
                </a:cubicBezTo>
                <a:lnTo>
                  <a:pt x="6761" y="281711"/>
                </a:lnTo>
                <a:cubicBezTo>
                  <a:pt x="4883" y="281523"/>
                  <a:pt x="3286" y="280631"/>
                  <a:pt x="1972" y="279034"/>
                </a:cubicBezTo>
                <a:cubicBezTo>
                  <a:pt x="657" y="277438"/>
                  <a:pt x="0" y="275607"/>
                  <a:pt x="0" y="273541"/>
                </a:cubicBezTo>
                <a:lnTo>
                  <a:pt x="0" y="221425"/>
                </a:lnTo>
                <a:cubicBezTo>
                  <a:pt x="0" y="219547"/>
                  <a:pt x="657" y="217715"/>
                  <a:pt x="1972" y="215932"/>
                </a:cubicBezTo>
                <a:cubicBezTo>
                  <a:pt x="3286" y="214147"/>
                  <a:pt x="4789" y="213161"/>
                  <a:pt x="6480" y="212973"/>
                </a:cubicBezTo>
                <a:lnTo>
                  <a:pt x="50145" y="206213"/>
                </a:lnTo>
                <a:cubicBezTo>
                  <a:pt x="52210" y="199639"/>
                  <a:pt x="55215" y="192503"/>
                  <a:pt x="59159" y="184802"/>
                </a:cubicBezTo>
                <a:cubicBezTo>
                  <a:pt x="52774" y="175788"/>
                  <a:pt x="44322" y="164989"/>
                  <a:pt x="33806" y="152406"/>
                </a:cubicBezTo>
                <a:cubicBezTo>
                  <a:pt x="32490" y="150340"/>
                  <a:pt x="31834" y="148462"/>
                  <a:pt x="31834" y="146772"/>
                </a:cubicBezTo>
                <a:cubicBezTo>
                  <a:pt x="31834" y="144518"/>
                  <a:pt x="32490" y="142640"/>
                  <a:pt x="33806" y="141137"/>
                </a:cubicBezTo>
                <a:cubicBezTo>
                  <a:pt x="37937" y="135503"/>
                  <a:pt x="45637" y="127146"/>
                  <a:pt x="56906" y="116065"/>
                </a:cubicBezTo>
                <a:cubicBezTo>
                  <a:pt x="68174" y="104984"/>
                  <a:pt x="75592" y="99444"/>
                  <a:pt x="79161" y="99444"/>
                </a:cubicBezTo>
                <a:cubicBezTo>
                  <a:pt x="81226" y="99444"/>
                  <a:pt x="83198" y="100102"/>
                  <a:pt x="85077" y="101416"/>
                </a:cubicBezTo>
                <a:lnTo>
                  <a:pt x="117474" y="126770"/>
                </a:lnTo>
                <a:cubicBezTo>
                  <a:pt x="123859" y="123390"/>
                  <a:pt x="131089" y="120385"/>
                  <a:pt x="139165" y="117755"/>
                </a:cubicBezTo>
                <a:cubicBezTo>
                  <a:pt x="141231" y="97472"/>
                  <a:pt x="143391" y="83011"/>
                  <a:pt x="145645" y="74372"/>
                </a:cubicBezTo>
                <a:cubicBezTo>
                  <a:pt x="146959" y="69865"/>
                  <a:pt x="149776" y="67611"/>
                  <a:pt x="154096" y="67611"/>
                </a:cubicBezTo>
                <a:close/>
                <a:moveTo>
                  <a:pt x="396649" y="0"/>
                </a:moveTo>
                <a:cubicBezTo>
                  <a:pt x="398152" y="0"/>
                  <a:pt x="402471" y="4367"/>
                  <a:pt x="409608" y="13100"/>
                </a:cubicBezTo>
                <a:cubicBezTo>
                  <a:pt x="416744" y="21833"/>
                  <a:pt x="421628" y="28171"/>
                  <a:pt x="424257" y="32116"/>
                </a:cubicBezTo>
                <a:cubicBezTo>
                  <a:pt x="428013" y="31740"/>
                  <a:pt x="430830" y="31552"/>
                  <a:pt x="432708" y="31552"/>
                </a:cubicBezTo>
                <a:cubicBezTo>
                  <a:pt x="434586" y="31552"/>
                  <a:pt x="437403" y="31740"/>
                  <a:pt x="441160" y="32116"/>
                </a:cubicBezTo>
                <a:cubicBezTo>
                  <a:pt x="450738" y="18781"/>
                  <a:pt x="459377" y="8264"/>
                  <a:pt x="467077" y="564"/>
                </a:cubicBezTo>
                <a:lnTo>
                  <a:pt x="468767" y="0"/>
                </a:lnTo>
                <a:cubicBezTo>
                  <a:pt x="469518" y="0"/>
                  <a:pt x="481162" y="6574"/>
                  <a:pt x="503699" y="19720"/>
                </a:cubicBezTo>
                <a:cubicBezTo>
                  <a:pt x="504450" y="20284"/>
                  <a:pt x="504826" y="20941"/>
                  <a:pt x="504826" y="21692"/>
                </a:cubicBezTo>
                <a:cubicBezTo>
                  <a:pt x="504826" y="26387"/>
                  <a:pt x="500037" y="39346"/>
                  <a:pt x="490459" y="60568"/>
                </a:cubicBezTo>
                <a:cubicBezTo>
                  <a:pt x="493651" y="64888"/>
                  <a:pt x="496468" y="69771"/>
                  <a:pt x="498910" y="75217"/>
                </a:cubicBezTo>
                <a:cubicBezTo>
                  <a:pt x="526893" y="78034"/>
                  <a:pt x="540885" y="80945"/>
                  <a:pt x="540885" y="83950"/>
                </a:cubicBezTo>
                <a:lnTo>
                  <a:pt x="540885" y="123390"/>
                </a:lnTo>
                <a:cubicBezTo>
                  <a:pt x="540885" y="126395"/>
                  <a:pt x="526893" y="129305"/>
                  <a:pt x="498910" y="132123"/>
                </a:cubicBezTo>
                <a:cubicBezTo>
                  <a:pt x="496657" y="137194"/>
                  <a:pt x="493839" y="142076"/>
                  <a:pt x="490459" y="146772"/>
                </a:cubicBezTo>
                <a:cubicBezTo>
                  <a:pt x="500037" y="167994"/>
                  <a:pt x="504826" y="180952"/>
                  <a:pt x="504826" y="185648"/>
                </a:cubicBezTo>
                <a:cubicBezTo>
                  <a:pt x="504826" y="186399"/>
                  <a:pt x="504450" y="187056"/>
                  <a:pt x="503699" y="187619"/>
                </a:cubicBezTo>
                <a:cubicBezTo>
                  <a:pt x="480787" y="200954"/>
                  <a:pt x="469143" y="207621"/>
                  <a:pt x="468767" y="207621"/>
                </a:cubicBezTo>
                <a:cubicBezTo>
                  <a:pt x="467265" y="207621"/>
                  <a:pt x="462945" y="203207"/>
                  <a:pt x="455809" y="194381"/>
                </a:cubicBezTo>
                <a:cubicBezTo>
                  <a:pt x="448672" y="185554"/>
                  <a:pt x="443788" y="179168"/>
                  <a:pt x="441160" y="175224"/>
                </a:cubicBezTo>
                <a:cubicBezTo>
                  <a:pt x="437403" y="175600"/>
                  <a:pt x="434586" y="175788"/>
                  <a:pt x="432708" y="175788"/>
                </a:cubicBezTo>
                <a:cubicBezTo>
                  <a:pt x="430830" y="175788"/>
                  <a:pt x="428013" y="175600"/>
                  <a:pt x="424257" y="175224"/>
                </a:cubicBezTo>
                <a:cubicBezTo>
                  <a:pt x="421628" y="179168"/>
                  <a:pt x="416744" y="185554"/>
                  <a:pt x="409608" y="194381"/>
                </a:cubicBezTo>
                <a:cubicBezTo>
                  <a:pt x="402471" y="203207"/>
                  <a:pt x="398152" y="207621"/>
                  <a:pt x="396649" y="207621"/>
                </a:cubicBezTo>
                <a:cubicBezTo>
                  <a:pt x="396274" y="207621"/>
                  <a:pt x="384629" y="200954"/>
                  <a:pt x="361717" y="187619"/>
                </a:cubicBezTo>
                <a:cubicBezTo>
                  <a:pt x="360966" y="187056"/>
                  <a:pt x="360591" y="186399"/>
                  <a:pt x="360591" y="185648"/>
                </a:cubicBezTo>
                <a:cubicBezTo>
                  <a:pt x="360591" y="180952"/>
                  <a:pt x="365380" y="167994"/>
                  <a:pt x="374958" y="146772"/>
                </a:cubicBezTo>
                <a:cubicBezTo>
                  <a:pt x="371577" y="142076"/>
                  <a:pt x="368760" y="137194"/>
                  <a:pt x="366507" y="132123"/>
                </a:cubicBezTo>
                <a:cubicBezTo>
                  <a:pt x="338523" y="129305"/>
                  <a:pt x="324532" y="126395"/>
                  <a:pt x="324532" y="123390"/>
                </a:cubicBezTo>
                <a:lnTo>
                  <a:pt x="324532" y="83950"/>
                </a:lnTo>
                <a:cubicBezTo>
                  <a:pt x="324532" y="80945"/>
                  <a:pt x="338523" y="78034"/>
                  <a:pt x="366507" y="75217"/>
                </a:cubicBezTo>
                <a:cubicBezTo>
                  <a:pt x="368948" y="69771"/>
                  <a:pt x="371765" y="64888"/>
                  <a:pt x="374958" y="60568"/>
                </a:cubicBezTo>
                <a:cubicBezTo>
                  <a:pt x="365380" y="39346"/>
                  <a:pt x="360591" y="26387"/>
                  <a:pt x="360591" y="21692"/>
                </a:cubicBezTo>
                <a:cubicBezTo>
                  <a:pt x="360591" y="20941"/>
                  <a:pt x="360966" y="20284"/>
                  <a:pt x="361717" y="19720"/>
                </a:cubicBezTo>
                <a:cubicBezTo>
                  <a:pt x="362468" y="19345"/>
                  <a:pt x="365755" y="17467"/>
                  <a:pt x="371577" y="14086"/>
                </a:cubicBezTo>
                <a:cubicBezTo>
                  <a:pt x="377399" y="10705"/>
                  <a:pt x="382939" y="7513"/>
                  <a:pt x="388198" y="4508"/>
                </a:cubicBezTo>
                <a:cubicBezTo>
                  <a:pt x="393457" y="1503"/>
                  <a:pt x="396274" y="0"/>
                  <a:pt x="396649" y="0"/>
                </a:cubicBez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Tree>
    <p:extLst>
      <p:ext uri="{BB962C8B-B14F-4D97-AF65-F5344CB8AC3E}">
        <p14:creationId xmlns:p14="http://schemas.microsoft.com/office/powerpoint/2010/main" val="362653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0" name="標題 1">
            <a:extLst>
              <a:ext uri="{FF2B5EF4-FFF2-40B4-BE49-F238E27FC236}">
                <a16:creationId xmlns:a16="http://schemas.microsoft.com/office/drawing/2014/main" id="{689AB60F-4725-4DD2-8E01-5A340C2B8B60}"/>
              </a:ext>
            </a:extLst>
          </p:cNvPr>
          <p:cNvSpPr txBox="1">
            <a:spLocks/>
          </p:cNvSpPr>
          <p:nvPr/>
        </p:nvSpPr>
        <p:spPr>
          <a:xfrm>
            <a:off x="1095231" y="135676"/>
            <a:ext cx="5060241" cy="8292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zh-TW" altLang="en-US" sz="4000" b="1">
                <a:latin typeface="微軟正黑體"/>
                <a:ea typeface="微軟正黑體"/>
              </a:rPr>
              <a:t>什麼是</a:t>
            </a:r>
            <a:r>
              <a:rPr lang="en-US" altLang="zh-TW" sz="4000" b="1">
                <a:latin typeface="微軟正黑體"/>
                <a:ea typeface="微軟正黑體"/>
              </a:rPr>
              <a:t>AQI</a:t>
            </a:r>
            <a:endParaRPr lang="zh-TW" altLang="en-US" sz="4000" b="1">
              <a:latin typeface="微軟正黑體"/>
              <a:ea typeface="微軟正黑體"/>
            </a:endParaRPr>
          </a:p>
        </p:txBody>
      </p:sp>
      <p:sp>
        <p:nvSpPr>
          <p:cNvPr id="21" name="Freeform 437">
            <a:extLst>
              <a:ext uri="{FF2B5EF4-FFF2-40B4-BE49-F238E27FC236}">
                <a16:creationId xmlns:a16="http://schemas.microsoft.com/office/drawing/2014/main" id="{82A0E34B-82B2-42C8-B15C-E995104C0817}"/>
              </a:ext>
            </a:extLst>
          </p:cNvPr>
          <p:cNvSpPr/>
          <p:nvPr/>
        </p:nvSpPr>
        <p:spPr>
          <a:xfrm>
            <a:off x="429885" y="298580"/>
            <a:ext cx="432707" cy="432486"/>
          </a:xfrm>
          <a:custGeom>
            <a:avLst/>
            <a:gdLst/>
            <a:ahLst/>
            <a:cxnLst/>
            <a:rect l="l" t="t" r="r" b="b"/>
            <a:pathLst>
              <a:path w="432707" h="432707">
                <a:moveTo>
                  <a:pt x="216353" y="0"/>
                </a:moveTo>
                <a:cubicBezTo>
                  <a:pt x="255605" y="0"/>
                  <a:pt x="291805" y="9672"/>
                  <a:pt x="324953" y="29016"/>
                </a:cubicBezTo>
                <a:cubicBezTo>
                  <a:pt x="358100" y="48360"/>
                  <a:pt x="384346" y="74606"/>
                  <a:pt x="403691" y="107754"/>
                </a:cubicBezTo>
                <a:cubicBezTo>
                  <a:pt x="423035" y="140902"/>
                  <a:pt x="432707" y="177102"/>
                  <a:pt x="432707" y="216353"/>
                </a:cubicBezTo>
                <a:cubicBezTo>
                  <a:pt x="432707" y="255605"/>
                  <a:pt x="423035" y="291805"/>
                  <a:pt x="403691" y="324953"/>
                </a:cubicBezTo>
                <a:cubicBezTo>
                  <a:pt x="384346" y="358101"/>
                  <a:pt x="358100" y="384347"/>
                  <a:pt x="324953" y="403691"/>
                </a:cubicBezTo>
                <a:cubicBezTo>
                  <a:pt x="291805" y="423035"/>
                  <a:pt x="255605" y="432707"/>
                  <a:pt x="216353" y="432707"/>
                </a:cubicBezTo>
                <a:cubicBezTo>
                  <a:pt x="177102" y="432707"/>
                  <a:pt x="140902" y="423035"/>
                  <a:pt x="107754" y="403691"/>
                </a:cubicBezTo>
                <a:cubicBezTo>
                  <a:pt x="74606" y="384347"/>
                  <a:pt x="48360" y="358101"/>
                  <a:pt x="29016" y="324953"/>
                </a:cubicBezTo>
                <a:cubicBezTo>
                  <a:pt x="9672" y="291805"/>
                  <a:pt x="0" y="255605"/>
                  <a:pt x="0" y="216353"/>
                </a:cubicBezTo>
                <a:cubicBezTo>
                  <a:pt x="0" y="177102"/>
                  <a:pt x="9672" y="140902"/>
                  <a:pt x="29016" y="107754"/>
                </a:cubicBezTo>
                <a:cubicBezTo>
                  <a:pt x="48360" y="74606"/>
                  <a:pt x="74606" y="48360"/>
                  <a:pt x="107754" y="29016"/>
                </a:cubicBezTo>
                <a:cubicBezTo>
                  <a:pt x="140902" y="9672"/>
                  <a:pt x="177102" y="0"/>
                  <a:pt x="216353" y="0"/>
                </a:cubicBezTo>
                <a:close/>
                <a:moveTo>
                  <a:pt x="189309" y="45074"/>
                </a:moveTo>
                <a:cubicBezTo>
                  <a:pt x="186680" y="45074"/>
                  <a:pt x="184520" y="45919"/>
                  <a:pt x="182830" y="47609"/>
                </a:cubicBezTo>
                <a:cubicBezTo>
                  <a:pt x="181140" y="49299"/>
                  <a:pt x="180294" y="51459"/>
                  <a:pt x="180294" y="54088"/>
                </a:cubicBezTo>
                <a:lnTo>
                  <a:pt x="180294" y="99162"/>
                </a:lnTo>
                <a:cubicBezTo>
                  <a:pt x="180294" y="101791"/>
                  <a:pt x="181140" y="103951"/>
                  <a:pt x="182830" y="105641"/>
                </a:cubicBezTo>
                <a:cubicBezTo>
                  <a:pt x="184520" y="107332"/>
                  <a:pt x="186680" y="108177"/>
                  <a:pt x="189309" y="108177"/>
                </a:cubicBezTo>
                <a:lnTo>
                  <a:pt x="243398" y="108177"/>
                </a:lnTo>
                <a:cubicBezTo>
                  <a:pt x="246027" y="108177"/>
                  <a:pt x="248187" y="107332"/>
                  <a:pt x="249877" y="105641"/>
                </a:cubicBezTo>
                <a:cubicBezTo>
                  <a:pt x="251567" y="103951"/>
                  <a:pt x="252412" y="101791"/>
                  <a:pt x="252412" y="99162"/>
                </a:cubicBezTo>
                <a:lnTo>
                  <a:pt x="252412" y="54088"/>
                </a:lnTo>
                <a:cubicBezTo>
                  <a:pt x="252412" y="51459"/>
                  <a:pt x="251567" y="49299"/>
                  <a:pt x="249877" y="47609"/>
                </a:cubicBezTo>
                <a:cubicBezTo>
                  <a:pt x="248187" y="45919"/>
                  <a:pt x="246027" y="45074"/>
                  <a:pt x="243398" y="45074"/>
                </a:cubicBezTo>
                <a:lnTo>
                  <a:pt x="189309" y="45074"/>
                </a:lnTo>
                <a:close/>
                <a:moveTo>
                  <a:pt x="153250" y="144236"/>
                </a:moveTo>
                <a:cubicBezTo>
                  <a:pt x="150621" y="144236"/>
                  <a:pt x="148461" y="145081"/>
                  <a:pt x="146771" y="146771"/>
                </a:cubicBezTo>
                <a:cubicBezTo>
                  <a:pt x="145081" y="148461"/>
                  <a:pt x="144236" y="150621"/>
                  <a:pt x="144236" y="153250"/>
                </a:cubicBezTo>
                <a:lnTo>
                  <a:pt x="144236" y="198324"/>
                </a:lnTo>
                <a:cubicBezTo>
                  <a:pt x="144236" y="200953"/>
                  <a:pt x="145081" y="203113"/>
                  <a:pt x="146771" y="204803"/>
                </a:cubicBezTo>
                <a:cubicBezTo>
                  <a:pt x="148461" y="206494"/>
                  <a:pt x="150621" y="207339"/>
                  <a:pt x="153250" y="207339"/>
                </a:cubicBezTo>
                <a:lnTo>
                  <a:pt x="180294" y="207339"/>
                </a:lnTo>
                <a:lnTo>
                  <a:pt x="180294" y="297486"/>
                </a:lnTo>
                <a:lnTo>
                  <a:pt x="153250" y="297486"/>
                </a:lnTo>
                <a:cubicBezTo>
                  <a:pt x="150621" y="297486"/>
                  <a:pt x="148461" y="298331"/>
                  <a:pt x="146771" y="300021"/>
                </a:cubicBezTo>
                <a:cubicBezTo>
                  <a:pt x="145081" y="301712"/>
                  <a:pt x="144236" y="303871"/>
                  <a:pt x="144236" y="306501"/>
                </a:cubicBezTo>
                <a:lnTo>
                  <a:pt x="144236" y="351575"/>
                </a:lnTo>
                <a:cubicBezTo>
                  <a:pt x="144236" y="354204"/>
                  <a:pt x="145081" y="356364"/>
                  <a:pt x="146771" y="358054"/>
                </a:cubicBezTo>
                <a:cubicBezTo>
                  <a:pt x="148461" y="359744"/>
                  <a:pt x="150621" y="360589"/>
                  <a:pt x="153250" y="360589"/>
                </a:cubicBezTo>
                <a:lnTo>
                  <a:pt x="279456" y="360589"/>
                </a:lnTo>
                <a:cubicBezTo>
                  <a:pt x="282086" y="360589"/>
                  <a:pt x="284245" y="359744"/>
                  <a:pt x="285936" y="358054"/>
                </a:cubicBezTo>
                <a:cubicBezTo>
                  <a:pt x="287626" y="356364"/>
                  <a:pt x="288471" y="354204"/>
                  <a:pt x="288471" y="351575"/>
                </a:cubicBezTo>
                <a:lnTo>
                  <a:pt x="288471" y="306501"/>
                </a:lnTo>
                <a:cubicBezTo>
                  <a:pt x="288471" y="303871"/>
                  <a:pt x="287626" y="301712"/>
                  <a:pt x="285936" y="300021"/>
                </a:cubicBezTo>
                <a:cubicBezTo>
                  <a:pt x="284245" y="298331"/>
                  <a:pt x="282086" y="297486"/>
                  <a:pt x="279456" y="297486"/>
                </a:cubicBezTo>
                <a:lnTo>
                  <a:pt x="252412" y="297486"/>
                </a:lnTo>
                <a:lnTo>
                  <a:pt x="252412" y="153250"/>
                </a:lnTo>
                <a:cubicBezTo>
                  <a:pt x="252412" y="150621"/>
                  <a:pt x="251567" y="148461"/>
                  <a:pt x="249877" y="146771"/>
                </a:cubicBezTo>
                <a:cubicBezTo>
                  <a:pt x="248187" y="145081"/>
                  <a:pt x="246027" y="144236"/>
                  <a:pt x="243398" y="144236"/>
                </a:cubicBezTo>
                <a:lnTo>
                  <a:pt x="153250" y="144236"/>
                </a:lnTo>
                <a:close/>
              </a:path>
            </a:pathLst>
          </a:custGeom>
          <a:solidFill>
            <a:srgbClr val="0095C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a:p>
        </p:txBody>
      </p:sp>
      <p:sp>
        <p:nvSpPr>
          <p:cNvPr id="26" name="Chevron 31">
            <a:extLst>
              <a:ext uri="{FF2B5EF4-FFF2-40B4-BE49-F238E27FC236}">
                <a16:creationId xmlns:a16="http://schemas.microsoft.com/office/drawing/2014/main" id="{18272701-0C43-4EB8-B395-5D65A71E198D}"/>
              </a:ext>
            </a:extLst>
          </p:cNvPr>
          <p:cNvSpPr/>
          <p:nvPr/>
        </p:nvSpPr>
        <p:spPr>
          <a:xfrm>
            <a:off x="4749853" y="2271016"/>
            <a:ext cx="2023397" cy="494759"/>
          </a:xfrm>
          <a:prstGeom prst="chevron">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7" name="Chevron 32">
            <a:extLst>
              <a:ext uri="{FF2B5EF4-FFF2-40B4-BE49-F238E27FC236}">
                <a16:creationId xmlns:a16="http://schemas.microsoft.com/office/drawing/2014/main" id="{2B910327-5F5D-4968-8E76-48CC4B489453}"/>
              </a:ext>
            </a:extLst>
          </p:cNvPr>
          <p:cNvSpPr/>
          <p:nvPr/>
        </p:nvSpPr>
        <p:spPr>
          <a:xfrm>
            <a:off x="6825490" y="2278874"/>
            <a:ext cx="2023397" cy="494759"/>
          </a:xfrm>
          <a:prstGeom prst="chevron">
            <a:avLst/>
          </a:prstGeom>
          <a:solidFill>
            <a:srgbClr val="8000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7">
            <a:extLst>
              <a:ext uri="{FF2B5EF4-FFF2-40B4-BE49-F238E27FC236}">
                <a16:creationId xmlns:a16="http://schemas.microsoft.com/office/drawing/2014/main" id="{4FDC2742-7215-425D-A726-B80BF9A60B70}"/>
              </a:ext>
            </a:extLst>
          </p:cNvPr>
          <p:cNvSpPr txBox="1">
            <a:spLocks/>
          </p:cNvSpPr>
          <p:nvPr/>
        </p:nvSpPr>
        <p:spPr>
          <a:xfrm>
            <a:off x="6817925" y="267764"/>
            <a:ext cx="5214460" cy="571500"/>
          </a:xfrm>
          <a:prstGeom prst="rect">
            <a:avLst/>
          </a:prstGeom>
          <a:effectLst>
            <a:outerShdw blurRad="50800" dist="38100" dir="2700000" algn="tl" rotWithShape="0">
              <a:prstClr val="black">
                <a:alpha val="40000"/>
              </a:prstClr>
            </a:outerShdw>
          </a:effectLst>
        </p:spPr>
        <p:txBody>
          <a:bodyPr/>
          <a:lstStyle/>
          <a:p>
            <a:pPr lvl="0" algn="just"/>
            <a:r>
              <a:rPr lang="zh-TW" altLang="en-US" sz="3299" b="1">
                <a:solidFill>
                  <a:schemeClr val="bg1"/>
                </a:solidFill>
                <a:latin typeface="微軟正黑體" panose="020B0604030504040204" pitchFamily="34" charset="-120"/>
                <a:ea typeface="微軟正黑體" panose="020B0604030504040204" pitchFamily="34" charset="-120"/>
                <a:cs typeface="Levenim MT" pitchFamily="2" charset="-79"/>
              </a:rPr>
              <a:t>多媒體數據分析與應用報告</a:t>
            </a:r>
            <a:endParaRPr lang="en-US" sz="3299" b="1">
              <a:solidFill>
                <a:schemeClr val="bg1"/>
              </a:solidFill>
              <a:latin typeface="微軟正黑體" panose="020B0604030504040204" pitchFamily="34" charset="-120"/>
              <a:ea typeface="微軟正黑體" panose="020B0604030504040204" pitchFamily="34" charset="-120"/>
              <a:cs typeface="Levenim MT" pitchFamily="2" charset="-79"/>
            </a:endParaRPr>
          </a:p>
        </p:txBody>
      </p:sp>
      <p:sp>
        <p:nvSpPr>
          <p:cNvPr id="23" name="Freeform 311">
            <a:extLst>
              <a:ext uri="{FF2B5EF4-FFF2-40B4-BE49-F238E27FC236}">
                <a16:creationId xmlns:a16="http://schemas.microsoft.com/office/drawing/2014/main" id="{B688A7BC-4D2A-445B-A209-40AAA74B1E2B}"/>
              </a:ext>
            </a:extLst>
          </p:cNvPr>
          <p:cNvSpPr/>
          <p:nvPr/>
        </p:nvSpPr>
        <p:spPr>
          <a:xfrm>
            <a:off x="6282216" y="319239"/>
            <a:ext cx="540792" cy="468550"/>
          </a:xfrm>
          <a:custGeom>
            <a:avLst/>
            <a:gdLst/>
            <a:ahLst/>
            <a:cxnLst/>
            <a:rect l="l" t="t" r="r" b="b"/>
            <a:pathLst>
              <a:path w="540884" h="468766">
                <a:moveTo>
                  <a:pt x="45073" y="0"/>
                </a:moveTo>
                <a:lnTo>
                  <a:pt x="495810" y="0"/>
                </a:lnTo>
                <a:cubicBezTo>
                  <a:pt x="508206" y="0"/>
                  <a:pt x="518816" y="4413"/>
                  <a:pt x="527643" y="13241"/>
                </a:cubicBezTo>
                <a:cubicBezTo>
                  <a:pt x="536471" y="22067"/>
                  <a:pt x="540884" y="32678"/>
                  <a:pt x="540884" y="45074"/>
                </a:cubicBezTo>
                <a:lnTo>
                  <a:pt x="540884" y="351575"/>
                </a:lnTo>
                <a:cubicBezTo>
                  <a:pt x="540884" y="363970"/>
                  <a:pt x="536471" y="374581"/>
                  <a:pt x="527643" y="383408"/>
                </a:cubicBezTo>
                <a:cubicBezTo>
                  <a:pt x="518816" y="392235"/>
                  <a:pt x="508206" y="396648"/>
                  <a:pt x="495810" y="396648"/>
                </a:cubicBezTo>
                <a:lnTo>
                  <a:pt x="342560" y="396648"/>
                </a:lnTo>
                <a:cubicBezTo>
                  <a:pt x="342560" y="403597"/>
                  <a:pt x="344062" y="410875"/>
                  <a:pt x="347067" y="418481"/>
                </a:cubicBezTo>
                <a:cubicBezTo>
                  <a:pt x="350072" y="426087"/>
                  <a:pt x="353077" y="432754"/>
                  <a:pt x="356082" y="438482"/>
                </a:cubicBezTo>
                <a:cubicBezTo>
                  <a:pt x="359087" y="444210"/>
                  <a:pt x="360589" y="448295"/>
                  <a:pt x="360589" y="450737"/>
                </a:cubicBezTo>
                <a:cubicBezTo>
                  <a:pt x="360589" y="455620"/>
                  <a:pt x="358805" y="459845"/>
                  <a:pt x="355236" y="463414"/>
                </a:cubicBezTo>
                <a:cubicBezTo>
                  <a:pt x="351668" y="466982"/>
                  <a:pt x="347443" y="468766"/>
                  <a:pt x="342560" y="468766"/>
                </a:cubicBezTo>
                <a:lnTo>
                  <a:pt x="198324" y="468766"/>
                </a:lnTo>
                <a:cubicBezTo>
                  <a:pt x="193441" y="468766"/>
                  <a:pt x="189215" y="466982"/>
                  <a:pt x="185647" y="463414"/>
                </a:cubicBezTo>
                <a:cubicBezTo>
                  <a:pt x="182079" y="459845"/>
                  <a:pt x="180294" y="455620"/>
                  <a:pt x="180294" y="450737"/>
                </a:cubicBezTo>
                <a:cubicBezTo>
                  <a:pt x="180294" y="448107"/>
                  <a:pt x="181797" y="443976"/>
                  <a:pt x="184802" y="438342"/>
                </a:cubicBezTo>
                <a:cubicBezTo>
                  <a:pt x="187807" y="432707"/>
                  <a:pt x="190812" y="426134"/>
                  <a:pt x="193817" y="418622"/>
                </a:cubicBezTo>
                <a:cubicBezTo>
                  <a:pt x="196822" y="411110"/>
                  <a:pt x="198324" y="403785"/>
                  <a:pt x="198324" y="396648"/>
                </a:cubicBezTo>
                <a:lnTo>
                  <a:pt x="45073" y="396648"/>
                </a:lnTo>
                <a:cubicBezTo>
                  <a:pt x="32678" y="396648"/>
                  <a:pt x="22067" y="392235"/>
                  <a:pt x="13240" y="383408"/>
                </a:cubicBezTo>
                <a:cubicBezTo>
                  <a:pt x="4413" y="374581"/>
                  <a:pt x="0" y="363970"/>
                  <a:pt x="0" y="351575"/>
                </a:cubicBezTo>
                <a:lnTo>
                  <a:pt x="0" y="45074"/>
                </a:lnTo>
                <a:cubicBezTo>
                  <a:pt x="0" y="32678"/>
                  <a:pt x="4413" y="22067"/>
                  <a:pt x="13240" y="13241"/>
                </a:cubicBezTo>
                <a:cubicBezTo>
                  <a:pt x="22067" y="4413"/>
                  <a:pt x="32678" y="0"/>
                  <a:pt x="45073" y="0"/>
                </a:cubicBezTo>
                <a:close/>
                <a:moveTo>
                  <a:pt x="45073" y="36059"/>
                </a:moveTo>
                <a:cubicBezTo>
                  <a:pt x="42632" y="36059"/>
                  <a:pt x="40519" y="36951"/>
                  <a:pt x="38735" y="38735"/>
                </a:cubicBezTo>
                <a:cubicBezTo>
                  <a:pt x="36951" y="40519"/>
                  <a:pt x="36059" y="42632"/>
                  <a:pt x="36059" y="45074"/>
                </a:cubicBezTo>
                <a:lnTo>
                  <a:pt x="36059" y="279457"/>
                </a:lnTo>
                <a:cubicBezTo>
                  <a:pt x="36059" y="281898"/>
                  <a:pt x="36951" y="284011"/>
                  <a:pt x="38735" y="285795"/>
                </a:cubicBezTo>
                <a:cubicBezTo>
                  <a:pt x="40519" y="287579"/>
                  <a:pt x="42632" y="288471"/>
                  <a:pt x="45073" y="288471"/>
                </a:cubicBezTo>
                <a:lnTo>
                  <a:pt x="495810" y="288471"/>
                </a:lnTo>
                <a:cubicBezTo>
                  <a:pt x="498251" y="288471"/>
                  <a:pt x="500364" y="287579"/>
                  <a:pt x="502148" y="285795"/>
                </a:cubicBezTo>
                <a:cubicBezTo>
                  <a:pt x="503933" y="284011"/>
                  <a:pt x="504825" y="281898"/>
                  <a:pt x="504825" y="279457"/>
                </a:cubicBezTo>
                <a:lnTo>
                  <a:pt x="504825" y="45074"/>
                </a:lnTo>
                <a:cubicBezTo>
                  <a:pt x="504825" y="42632"/>
                  <a:pt x="503933" y="40519"/>
                  <a:pt x="502148" y="38735"/>
                </a:cubicBezTo>
                <a:cubicBezTo>
                  <a:pt x="500364" y="36951"/>
                  <a:pt x="498251" y="36059"/>
                  <a:pt x="495810" y="36059"/>
                </a:cubicBezTo>
                <a:lnTo>
                  <a:pt x="45073" y="36059"/>
                </a:lnTo>
                <a:close/>
              </a:path>
            </a:pathLst>
          </a:cu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350" b="1"/>
          </a:p>
        </p:txBody>
      </p:sp>
      <p:sp>
        <p:nvSpPr>
          <p:cNvPr id="18" name="Text Placeholder 17"/>
          <p:cNvSpPr>
            <a:spLocks noGrp="1"/>
          </p:cNvSpPr>
          <p:nvPr>
            <p:ph type="body" sz="quarter" idx="4294967295"/>
          </p:nvPr>
        </p:nvSpPr>
        <p:spPr>
          <a:xfrm>
            <a:off x="7060351" y="2408862"/>
            <a:ext cx="1485532" cy="311784"/>
          </a:xfrm>
          <a:effectLst/>
        </p:spPr>
        <p:txBody>
          <a:bodyPr>
            <a:normAutofit fontScale="70000" lnSpcReduction="20000"/>
          </a:bodyPr>
          <a:lstStyle/>
          <a:p>
            <a:pPr marL="0" indent="0" algn="ctr">
              <a:buNone/>
            </a:pPr>
            <a:r>
              <a:rPr lang="zh-TW" altLang="en-US">
                <a:solidFill>
                  <a:schemeClr val="bg1"/>
                </a:solidFill>
                <a:latin typeface="微軟正黑體" panose="020B0604030504040204" pitchFamily="34" charset="-120"/>
                <a:ea typeface="微軟正黑體" panose="020B0604030504040204" pitchFamily="34" charset="-120"/>
              </a:rPr>
              <a:t>非常不健康</a:t>
            </a:r>
          </a:p>
        </p:txBody>
      </p:sp>
      <p:sp>
        <p:nvSpPr>
          <p:cNvPr id="16" name="Text Placeholder 15"/>
          <p:cNvSpPr>
            <a:spLocks noGrp="1"/>
          </p:cNvSpPr>
          <p:nvPr>
            <p:ph type="body" sz="quarter" idx="4294967295"/>
          </p:nvPr>
        </p:nvSpPr>
        <p:spPr>
          <a:xfrm>
            <a:off x="5018785" y="2418500"/>
            <a:ext cx="1485532" cy="311784"/>
          </a:xfrm>
          <a:effectLst/>
        </p:spPr>
        <p:txBody>
          <a:bodyPr>
            <a:normAutofit fontScale="40000" lnSpcReduction="20000"/>
          </a:bodyPr>
          <a:lstStyle/>
          <a:p>
            <a:pPr marL="0" indent="0" algn="ctr">
              <a:buNone/>
            </a:pPr>
            <a:r>
              <a:rPr lang="zh-TW" altLang="en-US">
                <a:solidFill>
                  <a:schemeClr val="bg1"/>
                </a:solidFill>
                <a:latin typeface="微軟正黑體" panose="020B0604030504040204" pitchFamily="34" charset="-120"/>
                <a:ea typeface="微軟正黑體" panose="020B0604030504040204" pitchFamily="34" charset="-120"/>
              </a:rPr>
              <a:t>對所有族群不健康</a:t>
            </a:r>
          </a:p>
        </p:txBody>
      </p:sp>
      <p:grpSp>
        <p:nvGrpSpPr>
          <p:cNvPr id="30" name="群組 29">
            <a:extLst>
              <a:ext uri="{FF2B5EF4-FFF2-40B4-BE49-F238E27FC236}">
                <a16:creationId xmlns:a16="http://schemas.microsoft.com/office/drawing/2014/main" id="{520AD376-8EFD-40AF-92BB-2358CE1BD067}"/>
              </a:ext>
            </a:extLst>
          </p:cNvPr>
          <p:cNvGrpSpPr/>
          <p:nvPr/>
        </p:nvGrpSpPr>
        <p:grpSpPr>
          <a:xfrm>
            <a:off x="8814816" y="2271015"/>
            <a:ext cx="3086583" cy="494759"/>
            <a:chOff x="8178869" y="2271015"/>
            <a:chExt cx="3651687" cy="494759"/>
          </a:xfrm>
        </p:grpSpPr>
        <p:sp>
          <p:nvSpPr>
            <p:cNvPr id="28" name="Chevron 32">
              <a:extLst>
                <a:ext uri="{FF2B5EF4-FFF2-40B4-BE49-F238E27FC236}">
                  <a16:creationId xmlns:a16="http://schemas.microsoft.com/office/drawing/2014/main" id="{19BE710C-8182-46E1-81A2-5B1AF30A938B}"/>
                </a:ext>
              </a:extLst>
            </p:cNvPr>
            <p:cNvSpPr/>
            <p:nvPr/>
          </p:nvSpPr>
          <p:spPr>
            <a:xfrm>
              <a:off x="8178869" y="2271015"/>
              <a:ext cx="3651687" cy="494759"/>
            </a:xfrm>
            <a:prstGeom prst="chevron">
              <a:avLst/>
            </a:prstGeom>
            <a:solidFill>
              <a:srgbClr val="A52A2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9" name="Text Placeholder 15">
              <a:extLst>
                <a:ext uri="{FF2B5EF4-FFF2-40B4-BE49-F238E27FC236}">
                  <a16:creationId xmlns:a16="http://schemas.microsoft.com/office/drawing/2014/main" id="{23971CF1-F21F-4320-9E09-8B6C7357C91C}"/>
                </a:ext>
              </a:extLst>
            </p:cNvPr>
            <p:cNvSpPr txBox="1">
              <a:spLocks/>
            </p:cNvSpPr>
            <p:nvPr/>
          </p:nvSpPr>
          <p:spPr>
            <a:xfrm>
              <a:off x="9258510" y="2380469"/>
              <a:ext cx="1485532" cy="311784"/>
            </a:xfrm>
            <a:prstGeom prst="rect">
              <a:avLst/>
            </a:prstGeom>
            <a:effectLst/>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TW" altLang="en-US">
                  <a:solidFill>
                    <a:schemeClr val="bg1"/>
                  </a:solidFill>
                  <a:latin typeface="微軟正黑體" panose="020B0604030504040204" pitchFamily="34" charset="-120"/>
                  <a:ea typeface="微軟正黑體" panose="020B0604030504040204" pitchFamily="34" charset="-120"/>
                </a:rPr>
                <a:t>有害</a:t>
              </a:r>
            </a:p>
          </p:txBody>
        </p:sp>
      </p:grpSp>
      <p:grpSp>
        <p:nvGrpSpPr>
          <p:cNvPr id="14" name="群組 13">
            <a:extLst>
              <a:ext uri="{FF2B5EF4-FFF2-40B4-BE49-F238E27FC236}">
                <a16:creationId xmlns:a16="http://schemas.microsoft.com/office/drawing/2014/main" id="{B042F91E-261E-446B-AE44-C461F84DABF6}"/>
              </a:ext>
            </a:extLst>
          </p:cNvPr>
          <p:cNvGrpSpPr/>
          <p:nvPr/>
        </p:nvGrpSpPr>
        <p:grpSpPr>
          <a:xfrm>
            <a:off x="1274685" y="2271015"/>
            <a:ext cx="1324495" cy="494759"/>
            <a:chOff x="1590254" y="2271016"/>
            <a:chExt cx="2023397" cy="494759"/>
          </a:xfrm>
        </p:grpSpPr>
        <p:sp>
          <p:nvSpPr>
            <p:cNvPr id="25" name="Chevron 30">
              <a:extLst>
                <a:ext uri="{FF2B5EF4-FFF2-40B4-BE49-F238E27FC236}">
                  <a16:creationId xmlns:a16="http://schemas.microsoft.com/office/drawing/2014/main" id="{1CA7B892-4C45-46E1-AC40-FA52C854D62E}"/>
                </a:ext>
              </a:extLst>
            </p:cNvPr>
            <p:cNvSpPr/>
            <p:nvPr/>
          </p:nvSpPr>
          <p:spPr>
            <a:xfrm>
              <a:off x="1590254" y="2271016"/>
              <a:ext cx="2023397" cy="494759"/>
            </a:xfrm>
            <a:prstGeom prst="chevron">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0" name="Text Placeholder 15">
              <a:extLst>
                <a:ext uri="{FF2B5EF4-FFF2-40B4-BE49-F238E27FC236}">
                  <a16:creationId xmlns:a16="http://schemas.microsoft.com/office/drawing/2014/main" id="{681CAB48-E405-4CD9-80DF-034002168972}"/>
                </a:ext>
              </a:extLst>
            </p:cNvPr>
            <p:cNvSpPr txBox="1">
              <a:spLocks/>
            </p:cNvSpPr>
            <p:nvPr/>
          </p:nvSpPr>
          <p:spPr>
            <a:xfrm>
              <a:off x="1832141" y="2408862"/>
              <a:ext cx="1485532" cy="311784"/>
            </a:xfrm>
            <a:prstGeom prst="rect">
              <a:avLst/>
            </a:prstGeom>
            <a:effectLst/>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TW" altLang="en-US">
                  <a:latin typeface="微軟正黑體" panose="020B0604030504040204" pitchFamily="34" charset="-120"/>
                  <a:ea typeface="微軟正黑體" panose="020B0604030504040204" pitchFamily="34" charset="-120"/>
                </a:rPr>
                <a:t>普通</a:t>
              </a:r>
            </a:p>
          </p:txBody>
        </p:sp>
      </p:grpSp>
      <p:grpSp>
        <p:nvGrpSpPr>
          <p:cNvPr id="17" name="群組 16">
            <a:extLst>
              <a:ext uri="{FF2B5EF4-FFF2-40B4-BE49-F238E27FC236}">
                <a16:creationId xmlns:a16="http://schemas.microsoft.com/office/drawing/2014/main" id="{6362A588-F414-42F8-8C99-E3B2C63BA41D}"/>
              </a:ext>
            </a:extLst>
          </p:cNvPr>
          <p:cNvGrpSpPr/>
          <p:nvPr/>
        </p:nvGrpSpPr>
        <p:grpSpPr>
          <a:xfrm>
            <a:off x="68015" y="2262957"/>
            <a:ext cx="1253307" cy="494759"/>
            <a:chOff x="68015" y="2262957"/>
            <a:chExt cx="1576834" cy="494759"/>
          </a:xfrm>
        </p:grpSpPr>
        <p:sp>
          <p:nvSpPr>
            <p:cNvPr id="24" name="Pentagon 2">
              <a:extLst>
                <a:ext uri="{FF2B5EF4-FFF2-40B4-BE49-F238E27FC236}">
                  <a16:creationId xmlns:a16="http://schemas.microsoft.com/office/drawing/2014/main" id="{2EDBB368-6E5E-4AF9-B9F0-666DA69299FA}"/>
                </a:ext>
              </a:extLst>
            </p:cNvPr>
            <p:cNvSpPr/>
            <p:nvPr/>
          </p:nvSpPr>
          <p:spPr>
            <a:xfrm>
              <a:off x="139126" y="2262957"/>
              <a:ext cx="1505723" cy="494759"/>
            </a:xfrm>
            <a:prstGeom prst="homePlate">
              <a:avLst/>
            </a:prstGeom>
            <a:solidFill>
              <a:srgbClr val="008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1" name="Text Placeholder 15">
              <a:extLst>
                <a:ext uri="{FF2B5EF4-FFF2-40B4-BE49-F238E27FC236}">
                  <a16:creationId xmlns:a16="http://schemas.microsoft.com/office/drawing/2014/main" id="{FC0D0455-F47D-4DB3-82DC-7FEE8B73EE69}"/>
                </a:ext>
              </a:extLst>
            </p:cNvPr>
            <p:cNvSpPr txBox="1">
              <a:spLocks/>
            </p:cNvSpPr>
            <p:nvPr/>
          </p:nvSpPr>
          <p:spPr>
            <a:xfrm>
              <a:off x="68015" y="2408862"/>
              <a:ext cx="1485532" cy="311784"/>
            </a:xfrm>
            <a:prstGeom prst="rect">
              <a:avLst/>
            </a:prstGeom>
            <a:effectLst/>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TW" altLang="en-US">
                  <a:solidFill>
                    <a:schemeClr val="bg1"/>
                  </a:solidFill>
                  <a:latin typeface="微軟正黑體" panose="020B0604030504040204" pitchFamily="34" charset="-120"/>
                  <a:ea typeface="微軟正黑體" panose="020B0604030504040204" pitchFamily="34" charset="-120"/>
                </a:rPr>
                <a:t>良好</a:t>
              </a:r>
            </a:p>
          </p:txBody>
        </p:sp>
      </p:grpSp>
      <p:sp>
        <p:nvSpPr>
          <p:cNvPr id="42" name="文字方塊 41">
            <a:extLst>
              <a:ext uri="{FF2B5EF4-FFF2-40B4-BE49-F238E27FC236}">
                <a16:creationId xmlns:a16="http://schemas.microsoft.com/office/drawing/2014/main" id="{DC5DB5DB-1581-4F1D-BFA6-7A3BFE5FF0D9}"/>
              </a:ext>
            </a:extLst>
          </p:cNvPr>
          <p:cNvSpPr txBox="1"/>
          <p:nvPr/>
        </p:nvSpPr>
        <p:spPr>
          <a:xfrm>
            <a:off x="124536" y="2831194"/>
            <a:ext cx="984099" cy="523220"/>
          </a:xfrm>
          <a:prstGeom prst="rect">
            <a:avLst/>
          </a:prstGeom>
          <a:noFill/>
        </p:spPr>
        <p:txBody>
          <a:bodyPr wrap="square" rtlCol="0">
            <a:spAutoFit/>
          </a:bodyPr>
          <a:lstStyle/>
          <a:p>
            <a:pPr algn="ctr"/>
            <a:r>
              <a:rPr lang="en-US" altLang="zh-TW" sz="1400">
                <a:latin typeface="微軟正黑體" panose="020B0604030504040204" pitchFamily="34" charset="-120"/>
                <a:ea typeface="微軟正黑體" panose="020B0604030504040204" pitchFamily="34" charset="-120"/>
              </a:rPr>
              <a:t>0 – 50</a:t>
            </a:r>
          </a:p>
          <a:p>
            <a:pPr algn="ctr"/>
            <a:r>
              <a:rPr lang="zh-TW" altLang="en-US" sz="1400">
                <a:latin typeface="微軟正黑體" panose="020B0604030504040204" pitchFamily="34" charset="-120"/>
                <a:ea typeface="微軟正黑體" panose="020B0604030504040204" pitchFamily="34" charset="-120"/>
              </a:rPr>
              <a:t>無影響</a:t>
            </a:r>
          </a:p>
        </p:txBody>
      </p:sp>
      <p:sp>
        <p:nvSpPr>
          <p:cNvPr id="45" name="文字方塊 44">
            <a:extLst>
              <a:ext uri="{FF2B5EF4-FFF2-40B4-BE49-F238E27FC236}">
                <a16:creationId xmlns:a16="http://schemas.microsoft.com/office/drawing/2014/main" id="{C9317B5F-880F-4671-898F-C24046DBB3B8}"/>
              </a:ext>
            </a:extLst>
          </p:cNvPr>
          <p:cNvSpPr txBox="1"/>
          <p:nvPr/>
        </p:nvSpPr>
        <p:spPr>
          <a:xfrm>
            <a:off x="475387" y="1727125"/>
            <a:ext cx="2842091" cy="461665"/>
          </a:xfrm>
          <a:prstGeom prst="rect">
            <a:avLst/>
          </a:prstGeom>
          <a:noFill/>
        </p:spPr>
        <p:txBody>
          <a:bodyPr wrap="square">
            <a:spAutoFit/>
          </a:bodyPr>
          <a:lstStyle/>
          <a:p>
            <a:pPr algn="ctr"/>
            <a:r>
              <a:rPr lang="en-US" altLang="zh-TW" sz="1200">
                <a:effectLst/>
                <a:latin typeface="微軟正黑體" panose="020B0604030504040204" pitchFamily="34" charset="-120"/>
                <a:ea typeface="微軟正黑體" panose="020B0604030504040204" pitchFamily="34" charset="-120"/>
              </a:rPr>
              <a:t>51 - 100</a:t>
            </a:r>
          </a:p>
          <a:p>
            <a:pPr algn="ctr"/>
            <a:r>
              <a:rPr lang="zh-TW" altLang="en-US" sz="1200">
                <a:effectLst/>
                <a:latin typeface="微軟正黑體" panose="020B0604030504040204" pitchFamily="34" charset="-120"/>
                <a:ea typeface="微軟正黑體" panose="020B0604030504040204" pitchFamily="34" charset="-120"/>
              </a:rPr>
              <a:t>敏感族群健康無立即影響</a:t>
            </a:r>
            <a:endParaRPr lang="zh-TW" altLang="en-US" sz="1200">
              <a:latin typeface="微軟正黑體" panose="020B0604030504040204" pitchFamily="34" charset="-120"/>
              <a:ea typeface="微軟正黑體" panose="020B0604030504040204" pitchFamily="34" charset="-120"/>
            </a:endParaRPr>
          </a:p>
        </p:txBody>
      </p:sp>
      <p:sp>
        <p:nvSpPr>
          <p:cNvPr id="47" name="文字方塊 46">
            <a:extLst>
              <a:ext uri="{FF2B5EF4-FFF2-40B4-BE49-F238E27FC236}">
                <a16:creationId xmlns:a16="http://schemas.microsoft.com/office/drawing/2014/main" id="{0CEEA55F-9BE6-45DC-87EF-B493B8C17667}"/>
              </a:ext>
            </a:extLst>
          </p:cNvPr>
          <p:cNvSpPr txBox="1"/>
          <p:nvPr/>
        </p:nvSpPr>
        <p:spPr>
          <a:xfrm>
            <a:off x="2176313" y="3222753"/>
            <a:ext cx="4997008" cy="461665"/>
          </a:xfrm>
          <a:prstGeom prst="rect">
            <a:avLst/>
          </a:prstGeom>
          <a:noFill/>
        </p:spPr>
        <p:txBody>
          <a:bodyPr wrap="square">
            <a:spAutoFit/>
          </a:bodyPr>
          <a:lstStyle/>
          <a:p>
            <a:pPr algn="ctr"/>
            <a:r>
              <a:rPr lang="en-US" altLang="zh-TW" sz="1200">
                <a:effectLst/>
                <a:latin typeface="微軟正黑體" panose="020B0604030504040204" pitchFamily="34" charset="-120"/>
                <a:ea typeface="微軟正黑體" panose="020B0604030504040204" pitchFamily="34" charset="-120"/>
              </a:rPr>
              <a:t>101 - 200</a:t>
            </a:r>
          </a:p>
          <a:p>
            <a:pPr algn="ctr"/>
            <a:r>
              <a:rPr lang="zh-TW" altLang="en-US" sz="1200">
                <a:effectLst/>
                <a:latin typeface="微軟正黑體" panose="020B0604030504040204" pitchFamily="34" charset="-120"/>
                <a:ea typeface="微軟正黑體" panose="020B0604030504040204" pitchFamily="34" charset="-120"/>
              </a:rPr>
              <a:t>敏感族群會有輕微症狀惡化的現象</a:t>
            </a:r>
            <a:endParaRPr lang="zh-TW" altLang="en-US" sz="1200">
              <a:latin typeface="微軟正黑體" panose="020B0604030504040204" pitchFamily="34" charset="-120"/>
              <a:ea typeface="微軟正黑體" panose="020B0604030504040204" pitchFamily="34" charset="-120"/>
            </a:endParaRPr>
          </a:p>
        </p:txBody>
      </p:sp>
      <p:sp>
        <p:nvSpPr>
          <p:cNvPr id="48" name="文字方塊 47">
            <a:extLst>
              <a:ext uri="{FF2B5EF4-FFF2-40B4-BE49-F238E27FC236}">
                <a16:creationId xmlns:a16="http://schemas.microsoft.com/office/drawing/2014/main" id="{5087FDA4-F1CE-4E27-87A7-82DA22F73917}"/>
              </a:ext>
            </a:extLst>
          </p:cNvPr>
          <p:cNvSpPr txBox="1"/>
          <p:nvPr/>
        </p:nvSpPr>
        <p:spPr>
          <a:xfrm>
            <a:off x="5382691" y="1748808"/>
            <a:ext cx="4840852" cy="461665"/>
          </a:xfrm>
          <a:prstGeom prst="rect">
            <a:avLst/>
          </a:prstGeom>
          <a:noFill/>
        </p:spPr>
        <p:txBody>
          <a:bodyPr wrap="square">
            <a:spAutoFit/>
          </a:bodyPr>
          <a:lstStyle/>
          <a:p>
            <a:pPr algn="ctr"/>
            <a:r>
              <a:rPr lang="en-US" altLang="zh-TW" sz="1200">
                <a:effectLst/>
                <a:latin typeface="微軟正黑體" panose="020B0604030504040204" pitchFamily="34" charset="-120"/>
                <a:ea typeface="微軟正黑體" panose="020B0604030504040204" pitchFamily="34" charset="-120"/>
              </a:rPr>
              <a:t>201 - </a:t>
            </a:r>
            <a:r>
              <a:rPr lang="en-US" altLang="zh-TW" sz="1200">
                <a:latin typeface="微軟正黑體" panose="020B0604030504040204" pitchFamily="34" charset="-120"/>
                <a:ea typeface="微軟正黑體" panose="020B0604030504040204" pitchFamily="34" charset="-120"/>
              </a:rPr>
              <a:t>300</a:t>
            </a:r>
            <a:endParaRPr lang="en-US" altLang="zh-TW" sz="1200">
              <a:effectLst/>
              <a:latin typeface="微軟正黑體" panose="020B0604030504040204" pitchFamily="34" charset="-120"/>
              <a:ea typeface="微軟正黑體" panose="020B0604030504040204" pitchFamily="34" charset="-120"/>
            </a:endParaRPr>
          </a:p>
          <a:p>
            <a:pPr algn="ctr"/>
            <a:r>
              <a:rPr lang="zh-TW" altLang="en-US" sz="1200">
                <a:effectLst/>
                <a:latin typeface="微軟正黑體" panose="020B0604030504040204" pitchFamily="34" charset="-120"/>
                <a:ea typeface="微軟正黑體" panose="020B0604030504040204" pitchFamily="34" charset="-120"/>
              </a:rPr>
              <a:t>敏感族群會有明顯惡化的現象</a:t>
            </a:r>
            <a:endParaRPr lang="zh-TW" altLang="en-US" sz="1200">
              <a:latin typeface="微軟正黑體" panose="020B0604030504040204" pitchFamily="34" charset="-120"/>
              <a:ea typeface="微軟正黑體" panose="020B0604030504040204" pitchFamily="34" charset="-120"/>
            </a:endParaRPr>
          </a:p>
        </p:txBody>
      </p:sp>
      <p:sp>
        <p:nvSpPr>
          <p:cNvPr id="49" name="文字方塊 48">
            <a:extLst>
              <a:ext uri="{FF2B5EF4-FFF2-40B4-BE49-F238E27FC236}">
                <a16:creationId xmlns:a16="http://schemas.microsoft.com/office/drawing/2014/main" id="{649EA15A-5D7E-4D9D-93F7-79C859F47279}"/>
              </a:ext>
            </a:extLst>
          </p:cNvPr>
          <p:cNvSpPr txBox="1"/>
          <p:nvPr/>
        </p:nvSpPr>
        <p:spPr>
          <a:xfrm>
            <a:off x="6860786" y="2868028"/>
            <a:ext cx="4840852" cy="646331"/>
          </a:xfrm>
          <a:prstGeom prst="rect">
            <a:avLst/>
          </a:prstGeom>
          <a:noFill/>
        </p:spPr>
        <p:txBody>
          <a:bodyPr wrap="square">
            <a:spAutoFit/>
          </a:bodyPr>
          <a:lstStyle/>
          <a:p>
            <a:pPr algn="r"/>
            <a:r>
              <a:rPr lang="en-US" altLang="zh-TW" sz="1200">
                <a:effectLst/>
                <a:latin typeface="微軟正黑體" panose="020B0604030504040204" pitchFamily="34" charset="-120"/>
                <a:ea typeface="微軟正黑體" panose="020B0604030504040204" pitchFamily="34" charset="-120"/>
              </a:rPr>
              <a:t>301 - 500</a:t>
            </a:r>
          </a:p>
          <a:p>
            <a:pPr algn="r"/>
            <a:r>
              <a:rPr lang="zh-TW" altLang="en-US" sz="1200">
                <a:effectLst/>
                <a:latin typeface="微軟正黑體" panose="020B0604030504040204" pitchFamily="34" charset="-120"/>
                <a:ea typeface="微軟正黑體" panose="020B0604030504040204" pitchFamily="34" charset="-120"/>
              </a:rPr>
              <a:t>有心臟或呼吸系統疾病的人的病徵會明顯轉壞，</a:t>
            </a:r>
            <a:br>
              <a:rPr lang="zh-TW" altLang="en-US" sz="1200">
                <a:effectLst/>
                <a:latin typeface="微軟正黑體" panose="020B0604030504040204" pitchFamily="34" charset="-120"/>
                <a:ea typeface="微軟正黑體" panose="020B0604030504040204" pitchFamily="34" charset="-120"/>
              </a:rPr>
            </a:br>
            <a:r>
              <a:rPr lang="zh-TW" altLang="en-US" sz="1200">
                <a:effectLst/>
                <a:latin typeface="微軟正黑體" panose="020B0604030504040204" pitchFamily="34" charset="-120"/>
                <a:ea typeface="微軟正黑體" panose="020B0604030504040204" pitchFamily="34" charset="-120"/>
              </a:rPr>
              <a:t>而一般人士普遍也會感到不適</a:t>
            </a:r>
            <a:endParaRPr lang="zh-TW" altLang="en-US" sz="1200">
              <a:latin typeface="微軟正黑體" panose="020B0604030504040204" pitchFamily="34" charset="-120"/>
              <a:ea typeface="微軟正黑體" panose="020B0604030504040204" pitchFamily="34" charset="-120"/>
            </a:endParaRPr>
          </a:p>
        </p:txBody>
      </p:sp>
      <p:sp>
        <p:nvSpPr>
          <p:cNvPr id="50" name="文字方塊 49">
            <a:extLst>
              <a:ext uri="{FF2B5EF4-FFF2-40B4-BE49-F238E27FC236}">
                <a16:creationId xmlns:a16="http://schemas.microsoft.com/office/drawing/2014/main" id="{52674DA1-4405-4C48-9464-15098293C68C}"/>
              </a:ext>
            </a:extLst>
          </p:cNvPr>
          <p:cNvSpPr txBox="1"/>
          <p:nvPr/>
        </p:nvSpPr>
        <p:spPr>
          <a:xfrm>
            <a:off x="361444" y="1210407"/>
            <a:ext cx="2038272" cy="369332"/>
          </a:xfrm>
          <a:prstGeom prst="rect">
            <a:avLst/>
          </a:prstGeom>
          <a:noFill/>
        </p:spPr>
        <p:txBody>
          <a:bodyPr wrap="square" rtlCol="0">
            <a:spAutoFit/>
          </a:bodyPr>
          <a:lstStyle/>
          <a:p>
            <a:r>
              <a:rPr lang="en-US" altLang="zh-TW">
                <a:latin typeface="微軟正黑體" panose="020B0604030504040204" pitchFamily="34" charset="-120"/>
                <a:ea typeface="微軟正黑體" panose="020B0604030504040204" pitchFamily="34" charset="-120"/>
              </a:rPr>
              <a:t>AQI</a:t>
            </a:r>
            <a:r>
              <a:rPr lang="zh-TW" altLang="en-US">
                <a:latin typeface="微軟正黑體" panose="020B0604030504040204" pitchFamily="34" charset="-120"/>
                <a:ea typeface="微軟正黑體" panose="020B0604030504040204" pitchFamily="34" charset="-120"/>
              </a:rPr>
              <a:t>空氣品質指標</a:t>
            </a:r>
          </a:p>
        </p:txBody>
      </p:sp>
      <p:pic>
        <p:nvPicPr>
          <p:cNvPr id="2" name="圖片 4">
            <a:extLst>
              <a:ext uri="{FF2B5EF4-FFF2-40B4-BE49-F238E27FC236}">
                <a16:creationId xmlns:a16="http://schemas.microsoft.com/office/drawing/2014/main" id="{9AD04664-E59A-4B59-BB7B-18ACBBE12F37}"/>
              </a:ext>
            </a:extLst>
          </p:cNvPr>
          <p:cNvPicPr>
            <a:picLocks noChangeAspect="1"/>
          </p:cNvPicPr>
          <p:nvPr/>
        </p:nvPicPr>
        <p:blipFill>
          <a:blip r:embed="rId3"/>
          <a:stretch>
            <a:fillRect/>
          </a:stretch>
        </p:blipFill>
        <p:spPr>
          <a:xfrm>
            <a:off x="265670" y="3828536"/>
            <a:ext cx="2310714" cy="2310714"/>
          </a:xfrm>
          <a:prstGeom prst="rect">
            <a:avLst/>
          </a:prstGeom>
          <a:effectLst>
            <a:outerShdw blurRad="50800" dist="38100" dir="2700000" algn="tl" rotWithShape="0">
              <a:prstClr val="black">
                <a:alpha val="40000"/>
              </a:prstClr>
            </a:outerShdw>
          </a:effectLst>
        </p:spPr>
      </p:pic>
      <p:pic>
        <p:nvPicPr>
          <p:cNvPr id="7" name="圖片 7" descr="一張含有 文字 的圖片&#10;&#10;自動產生的描述">
            <a:extLst>
              <a:ext uri="{FF2B5EF4-FFF2-40B4-BE49-F238E27FC236}">
                <a16:creationId xmlns:a16="http://schemas.microsoft.com/office/drawing/2014/main" id="{6197CBC8-488A-434F-8A3D-47E1768F826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4750" y1="53500" x2="61500" y2="54875"/>
                        <a14:foregroundMark x1="61625" y1="55125" x2="62000" y2="56500"/>
                        <a14:foregroundMark x1="59625" y1="52000" x2="65000" y2="58625"/>
                        <a14:foregroundMark x1="40625" y1="55125" x2="46500" y2="58875"/>
                        <a14:foregroundMark x1="36500" y1="55875" x2="39750" y2="58750"/>
                        <a14:foregroundMark x1="26125" y1="30250" x2="26125" y2="30250"/>
                        <a14:foregroundMark x1="19875" y1="26125" x2="19500" y2="26875"/>
                        <a14:foregroundMark x1="72125" y1="26750" x2="73000" y2="29500"/>
                        <a14:foregroundMark x1="29875" y1="77875" x2="29875" y2="84000"/>
                        <a14:foregroundMark x1="74625" y1="76500" x2="76750" y2="78375"/>
                      </a14:backgroundRemoval>
                    </a14:imgEffect>
                  </a14:imgLayer>
                </a14:imgProps>
              </a:ext>
            </a:extLst>
          </a:blip>
          <a:stretch>
            <a:fillRect/>
          </a:stretch>
        </p:blipFill>
        <p:spPr>
          <a:xfrm>
            <a:off x="5229832" y="3931509"/>
            <a:ext cx="2104768" cy="2104768"/>
          </a:xfrm>
          <a:prstGeom prst="rect">
            <a:avLst/>
          </a:prstGeom>
          <a:effectLst>
            <a:outerShdw blurRad="50800" dist="38100" dir="2700000" algn="tl" rotWithShape="0">
              <a:prstClr val="black">
                <a:alpha val="40000"/>
              </a:prstClr>
            </a:outerShdw>
          </a:effectLst>
        </p:spPr>
      </p:pic>
      <p:pic>
        <p:nvPicPr>
          <p:cNvPr id="8" name="圖片 8" descr="一張含有 文字, 撞球 的圖片&#10;&#10;自動產生的描述">
            <a:extLst>
              <a:ext uri="{FF2B5EF4-FFF2-40B4-BE49-F238E27FC236}">
                <a16:creationId xmlns:a16="http://schemas.microsoft.com/office/drawing/2014/main" id="{DCD8829D-815A-4F7F-9053-47DB68A6D538}"/>
              </a:ext>
            </a:extLst>
          </p:cNvPr>
          <p:cNvPicPr>
            <a:picLocks noChangeAspect="1"/>
          </p:cNvPicPr>
          <p:nvPr/>
        </p:nvPicPr>
        <p:blipFill>
          <a:blip r:embed="rId6"/>
          <a:stretch>
            <a:fillRect/>
          </a:stretch>
        </p:blipFill>
        <p:spPr>
          <a:xfrm>
            <a:off x="7334600" y="4038536"/>
            <a:ext cx="2427772" cy="1982037"/>
          </a:xfrm>
          <a:prstGeom prst="rect">
            <a:avLst/>
          </a:prstGeom>
          <a:effectLst>
            <a:outerShdw blurRad="50800" dist="38100" dir="2700000" algn="tl" rotWithShape="0">
              <a:prstClr val="black">
                <a:alpha val="40000"/>
              </a:prstClr>
            </a:outerShdw>
          </a:effectLst>
        </p:spPr>
      </p:pic>
      <p:pic>
        <p:nvPicPr>
          <p:cNvPr id="12" name="圖片 12">
            <a:extLst>
              <a:ext uri="{FF2B5EF4-FFF2-40B4-BE49-F238E27FC236}">
                <a16:creationId xmlns:a16="http://schemas.microsoft.com/office/drawing/2014/main" id="{A52B9842-2D6D-43DF-85A3-0C983B0DED7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500" b="96250" l="8000" r="92500">
                        <a14:foregroundMark x1="92000" y1="60000" x2="92500" y2="65000"/>
                        <a14:foregroundMark x1="73750" y1="91750" x2="78500" y2="93000"/>
                        <a14:foregroundMark x1="33250" y1="60000" x2="37500" y2="34750"/>
                        <a14:foregroundMark x1="37500" y1="34750" x2="33000" y2="33000"/>
                        <a14:foregroundMark x1="31250" y1="71250" x2="31250" y2="74250"/>
                        <a14:foregroundMark x1="52000" y1="59750" x2="57750" y2="60000"/>
                        <a14:foregroundMark x1="59250" y1="47500" x2="58750" y2="42500"/>
                        <a14:foregroundMark x1="48500" y1="26500" x2="57000" y2="18250"/>
                        <a14:foregroundMark x1="47500" y1="6500" x2="50250" y2="7750"/>
                        <a14:foregroundMark x1="87000" y1="29250" x2="86750" y2="33500"/>
                        <a14:foregroundMark x1="85000" y1="36000" x2="85750" y2="37500"/>
                        <a14:foregroundMark x1="84500" y1="36750" x2="86750" y2="38000"/>
                        <a14:foregroundMark x1="85250" y1="36750" x2="85750" y2="38250"/>
                        <a14:foregroundMark x1="8000" y1="50000" x2="10000" y2="52000"/>
                        <a14:foregroundMark x1="61000" y1="79000" x2="63000" y2="80750"/>
                        <a14:foregroundMark x1="73250" y1="96250" x2="74500" y2="96250"/>
                        <a14:foregroundMark x1="57500" y1="27250" x2="58500" y2="28250"/>
                        <a14:foregroundMark x1="79250" y1="35750" x2="79250" y2="37250"/>
                        <a14:foregroundMark x1="81000" y1="27750" x2="84500" y2="25750"/>
                        <a14:foregroundMark x1="87750" y1="29750" x2="90000" y2="35250"/>
                        <a14:backgroundMark x1="53750" y1="51750" x2="54250" y2="51750"/>
                        <a14:backgroundMark x1="55500" y1="51500" x2="55750" y2="51500"/>
                      </a14:backgroundRemoval>
                    </a14:imgEffect>
                  </a14:imgLayer>
                </a14:imgProps>
              </a:ext>
            </a:extLst>
          </a:blip>
          <a:stretch>
            <a:fillRect/>
          </a:stretch>
        </p:blipFill>
        <p:spPr>
          <a:xfrm>
            <a:off x="9787592" y="3960200"/>
            <a:ext cx="2138738" cy="2138738"/>
          </a:xfrm>
          <a:prstGeom prst="rect">
            <a:avLst/>
          </a:prstGeom>
          <a:effectLst>
            <a:outerShdw blurRad="50800" dist="38100" dir="2700000" algn="tl" rotWithShape="0">
              <a:prstClr val="black">
                <a:alpha val="40000"/>
              </a:prstClr>
            </a:outerShdw>
            <a:softEdge rad="0"/>
          </a:effectLst>
        </p:spPr>
      </p:pic>
      <p:sp>
        <p:nvSpPr>
          <p:cNvPr id="3" name="文字方塊 2">
            <a:extLst>
              <a:ext uri="{FF2B5EF4-FFF2-40B4-BE49-F238E27FC236}">
                <a16:creationId xmlns:a16="http://schemas.microsoft.com/office/drawing/2014/main" id="{4F7BED63-6355-4B07-A618-507F8DCBEE50}"/>
              </a:ext>
            </a:extLst>
          </p:cNvPr>
          <p:cNvSpPr txBox="1"/>
          <p:nvPr/>
        </p:nvSpPr>
        <p:spPr>
          <a:xfrm>
            <a:off x="891988" y="61923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ea typeface="+mn-lt"/>
                <a:cs typeface="+mn-lt"/>
              </a:rPr>
              <a:t>懸浮微粒</a:t>
            </a:r>
            <a:endParaRPr lang="zh-TW"/>
          </a:p>
        </p:txBody>
      </p:sp>
      <p:sp>
        <p:nvSpPr>
          <p:cNvPr id="4" name="文字方塊 3">
            <a:extLst>
              <a:ext uri="{FF2B5EF4-FFF2-40B4-BE49-F238E27FC236}">
                <a16:creationId xmlns:a16="http://schemas.microsoft.com/office/drawing/2014/main" id="{A05C7638-A6AB-42FE-B9C6-3D64D0025B52}"/>
              </a:ext>
            </a:extLst>
          </p:cNvPr>
          <p:cNvSpPr txBox="1"/>
          <p:nvPr/>
        </p:nvSpPr>
        <p:spPr>
          <a:xfrm>
            <a:off x="3535071" y="6186768"/>
            <a:ext cx="11110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ea typeface="+mn-lt"/>
                <a:cs typeface="+mn-lt"/>
              </a:rPr>
              <a:t>二氧化硫</a:t>
            </a:r>
            <a:endParaRPr lang="zh-TW"/>
          </a:p>
        </p:txBody>
      </p:sp>
      <p:sp>
        <p:nvSpPr>
          <p:cNvPr id="5" name="文字方塊 4">
            <a:extLst>
              <a:ext uri="{FF2B5EF4-FFF2-40B4-BE49-F238E27FC236}">
                <a16:creationId xmlns:a16="http://schemas.microsoft.com/office/drawing/2014/main" id="{1C3421B0-BD43-45F8-917F-81CD1ABF4113}"/>
              </a:ext>
            </a:extLst>
          </p:cNvPr>
          <p:cNvSpPr txBox="1"/>
          <p:nvPr/>
        </p:nvSpPr>
        <p:spPr>
          <a:xfrm>
            <a:off x="5749738" y="6186768"/>
            <a:ext cx="11110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ea typeface="+mn-lt"/>
                <a:cs typeface="+mn-lt"/>
              </a:rPr>
              <a:t>二氧化氮</a:t>
            </a:r>
            <a:endParaRPr lang="zh-TW"/>
          </a:p>
        </p:txBody>
      </p:sp>
      <p:sp>
        <p:nvSpPr>
          <p:cNvPr id="6" name="文字方塊 5">
            <a:extLst>
              <a:ext uri="{FF2B5EF4-FFF2-40B4-BE49-F238E27FC236}">
                <a16:creationId xmlns:a16="http://schemas.microsoft.com/office/drawing/2014/main" id="{AA632D22-0BD2-48EF-8730-07FEAC89D0DC}"/>
              </a:ext>
            </a:extLst>
          </p:cNvPr>
          <p:cNvSpPr txBox="1"/>
          <p:nvPr/>
        </p:nvSpPr>
        <p:spPr>
          <a:xfrm>
            <a:off x="8106681" y="6186768"/>
            <a:ext cx="1101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ea typeface="+mn-lt"/>
                <a:cs typeface="+mn-lt"/>
              </a:rPr>
              <a:t>一氧化碳</a:t>
            </a:r>
            <a:endParaRPr lang="zh-TW"/>
          </a:p>
        </p:txBody>
      </p:sp>
      <p:sp>
        <p:nvSpPr>
          <p:cNvPr id="9" name="文字方塊 8">
            <a:extLst>
              <a:ext uri="{FF2B5EF4-FFF2-40B4-BE49-F238E27FC236}">
                <a16:creationId xmlns:a16="http://schemas.microsoft.com/office/drawing/2014/main" id="{383D7118-ADCF-4955-BC60-13249D848F84}"/>
              </a:ext>
            </a:extLst>
          </p:cNvPr>
          <p:cNvSpPr txBox="1"/>
          <p:nvPr/>
        </p:nvSpPr>
        <p:spPr>
          <a:xfrm>
            <a:off x="10666962" y="6186768"/>
            <a:ext cx="6930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ea typeface="+mn-lt"/>
                <a:cs typeface="+mn-lt"/>
              </a:rPr>
              <a:t>臭氧</a:t>
            </a:r>
            <a:r>
              <a:rPr lang="en-US" altLang="zh-TW">
                <a:ea typeface="+mn-lt"/>
                <a:cs typeface="+mn-lt"/>
              </a:rPr>
              <a:t> </a:t>
            </a:r>
            <a:endParaRPr lang="zh-TW"/>
          </a:p>
        </p:txBody>
      </p:sp>
      <p:pic>
        <p:nvPicPr>
          <p:cNvPr id="15" name="圖片 14" descr="一張含有 文字 的圖片&#10;&#10;自動產生的描述">
            <a:extLst>
              <a:ext uri="{FF2B5EF4-FFF2-40B4-BE49-F238E27FC236}">
                <a16:creationId xmlns:a16="http://schemas.microsoft.com/office/drawing/2014/main" id="{32F74BE5-5254-4F89-83BE-879E021709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92120" y="4113143"/>
            <a:ext cx="2396950" cy="1832824"/>
          </a:xfrm>
          <a:prstGeom prst="rect">
            <a:avLst/>
          </a:prstGeom>
          <a:effectLst>
            <a:outerShdw blurRad="50800" dist="38100" dir="2700000" algn="tl" rotWithShape="0">
              <a:prstClr val="black">
                <a:alpha val="40000"/>
              </a:prstClr>
            </a:outerShdw>
          </a:effectLst>
        </p:spPr>
      </p:pic>
      <p:grpSp>
        <p:nvGrpSpPr>
          <p:cNvPr id="31" name="群組 30">
            <a:extLst>
              <a:ext uri="{FF2B5EF4-FFF2-40B4-BE49-F238E27FC236}">
                <a16:creationId xmlns:a16="http://schemas.microsoft.com/office/drawing/2014/main" id="{55936F29-024F-4228-BB08-7F4428ADF8F7}"/>
              </a:ext>
            </a:extLst>
          </p:cNvPr>
          <p:cNvGrpSpPr/>
          <p:nvPr/>
        </p:nvGrpSpPr>
        <p:grpSpPr>
          <a:xfrm>
            <a:off x="2651420" y="2285660"/>
            <a:ext cx="2023397" cy="494759"/>
            <a:chOff x="2721755" y="3577104"/>
            <a:chExt cx="2023397" cy="494759"/>
          </a:xfrm>
        </p:grpSpPr>
        <p:sp>
          <p:nvSpPr>
            <p:cNvPr id="37" name="Chevron 31">
              <a:extLst>
                <a:ext uri="{FF2B5EF4-FFF2-40B4-BE49-F238E27FC236}">
                  <a16:creationId xmlns:a16="http://schemas.microsoft.com/office/drawing/2014/main" id="{6AF4B091-9736-4922-90E4-6637EA188A7F}"/>
                </a:ext>
              </a:extLst>
            </p:cNvPr>
            <p:cNvSpPr/>
            <p:nvPr/>
          </p:nvSpPr>
          <p:spPr>
            <a:xfrm>
              <a:off x="2721755" y="3577104"/>
              <a:ext cx="2023397" cy="494759"/>
            </a:xfrm>
            <a:prstGeom prst="chevron">
              <a:avLst/>
            </a:prstGeom>
            <a:solidFill>
              <a:srgbClr val="FF983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8" name="Text Placeholder 15">
              <a:extLst>
                <a:ext uri="{FF2B5EF4-FFF2-40B4-BE49-F238E27FC236}">
                  <a16:creationId xmlns:a16="http://schemas.microsoft.com/office/drawing/2014/main" id="{151E4188-11B4-45B0-8578-6A6EA7D184A5}"/>
                </a:ext>
              </a:extLst>
            </p:cNvPr>
            <p:cNvSpPr txBox="1">
              <a:spLocks/>
            </p:cNvSpPr>
            <p:nvPr/>
          </p:nvSpPr>
          <p:spPr>
            <a:xfrm>
              <a:off x="2966512" y="3721370"/>
              <a:ext cx="1485532" cy="311784"/>
            </a:xfrm>
            <a:prstGeom prst="rect">
              <a:avLst/>
            </a:prstGeom>
            <a:effectLst/>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TW" altLang="en-US">
                  <a:solidFill>
                    <a:schemeClr val="bg1"/>
                  </a:solidFill>
                  <a:latin typeface="微軟正黑體" panose="020B0604030504040204" pitchFamily="34" charset="-120"/>
                  <a:ea typeface="微軟正黑體" panose="020B0604030504040204" pitchFamily="34" charset="-120"/>
                </a:rPr>
                <a:t>對敏感族群不健康</a:t>
              </a:r>
            </a:p>
          </p:txBody>
        </p:sp>
      </p:grpSp>
      <p:sp>
        <p:nvSpPr>
          <p:cNvPr id="43" name="文字方塊 42">
            <a:extLst>
              <a:ext uri="{FF2B5EF4-FFF2-40B4-BE49-F238E27FC236}">
                <a16:creationId xmlns:a16="http://schemas.microsoft.com/office/drawing/2014/main" id="{327E7DBF-F07B-45CE-96E6-AA5C3BFCCC4F}"/>
              </a:ext>
            </a:extLst>
          </p:cNvPr>
          <p:cNvSpPr txBox="1"/>
          <p:nvPr/>
        </p:nvSpPr>
        <p:spPr>
          <a:xfrm>
            <a:off x="1126847" y="2843500"/>
            <a:ext cx="4997008" cy="276999"/>
          </a:xfrm>
          <a:prstGeom prst="rect">
            <a:avLst/>
          </a:prstGeom>
          <a:noFill/>
        </p:spPr>
        <p:txBody>
          <a:bodyPr wrap="square">
            <a:spAutoFit/>
          </a:bodyPr>
          <a:lstStyle/>
          <a:p>
            <a:pPr algn="ctr"/>
            <a:r>
              <a:rPr lang="en-US" altLang="zh-TW" sz="1200">
                <a:effectLst/>
                <a:latin typeface="微軟正黑體" panose="020B0604030504040204" pitchFamily="34" charset="-120"/>
                <a:ea typeface="微軟正黑體" panose="020B0604030504040204" pitchFamily="34" charset="-120"/>
              </a:rPr>
              <a:t>101 - 150</a:t>
            </a:r>
          </a:p>
        </p:txBody>
      </p:sp>
      <p:sp>
        <p:nvSpPr>
          <p:cNvPr id="44" name="文字方塊 43">
            <a:extLst>
              <a:ext uri="{FF2B5EF4-FFF2-40B4-BE49-F238E27FC236}">
                <a16:creationId xmlns:a16="http://schemas.microsoft.com/office/drawing/2014/main" id="{92886909-1B39-401D-BEF3-DA9D6103BD34}"/>
              </a:ext>
            </a:extLst>
          </p:cNvPr>
          <p:cNvSpPr txBox="1"/>
          <p:nvPr/>
        </p:nvSpPr>
        <p:spPr>
          <a:xfrm>
            <a:off x="3317478" y="2831097"/>
            <a:ext cx="4997008" cy="276999"/>
          </a:xfrm>
          <a:prstGeom prst="rect">
            <a:avLst/>
          </a:prstGeom>
          <a:noFill/>
        </p:spPr>
        <p:txBody>
          <a:bodyPr wrap="square">
            <a:spAutoFit/>
          </a:bodyPr>
          <a:lstStyle/>
          <a:p>
            <a:pPr algn="ctr"/>
            <a:r>
              <a:rPr lang="en-US" altLang="zh-TW" sz="1200">
                <a:effectLst/>
                <a:latin typeface="微軟正黑體" panose="020B0604030504040204" pitchFamily="34" charset="-120"/>
                <a:ea typeface="微軟正黑體" panose="020B0604030504040204" pitchFamily="34" charset="-120"/>
              </a:rPr>
              <a:t>151 - </a:t>
            </a:r>
            <a:r>
              <a:rPr lang="en-US" altLang="zh-TW" sz="1200">
                <a:latin typeface="微軟正黑體" panose="020B0604030504040204" pitchFamily="34" charset="-120"/>
                <a:ea typeface="微軟正黑體" panose="020B0604030504040204" pitchFamily="34" charset="-120"/>
              </a:rPr>
              <a:t>200</a:t>
            </a:r>
            <a:endParaRPr lang="en-US" altLang="zh-TW" sz="120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0005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標題 1">
            <a:extLst>
              <a:ext uri="{FF2B5EF4-FFF2-40B4-BE49-F238E27FC236}">
                <a16:creationId xmlns:a16="http://schemas.microsoft.com/office/drawing/2014/main" id="{689AB60F-4725-4DD2-8E01-5A340C2B8B60}"/>
              </a:ext>
            </a:extLst>
          </p:cNvPr>
          <p:cNvSpPr txBox="1">
            <a:spLocks/>
          </p:cNvSpPr>
          <p:nvPr/>
        </p:nvSpPr>
        <p:spPr>
          <a:xfrm>
            <a:off x="1095231" y="135676"/>
            <a:ext cx="5060241" cy="8292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zh-TW" altLang="en-US" sz="4000" b="1">
                <a:latin typeface="微軟正黑體"/>
                <a:ea typeface="微軟正黑體"/>
              </a:rPr>
              <a:t>什麼是</a:t>
            </a:r>
            <a:r>
              <a:rPr lang="en-US" altLang="zh-TW" sz="4000" b="1">
                <a:latin typeface="微軟正黑體"/>
                <a:ea typeface="微軟正黑體"/>
              </a:rPr>
              <a:t>PM2.5</a:t>
            </a:r>
            <a:endParaRPr lang="zh-TW" altLang="en-US" sz="4000" b="1">
              <a:latin typeface="微軟正黑體"/>
              <a:ea typeface="微軟正黑體"/>
            </a:endParaRPr>
          </a:p>
        </p:txBody>
      </p:sp>
      <p:sp>
        <p:nvSpPr>
          <p:cNvPr id="21" name="Freeform 437">
            <a:extLst>
              <a:ext uri="{FF2B5EF4-FFF2-40B4-BE49-F238E27FC236}">
                <a16:creationId xmlns:a16="http://schemas.microsoft.com/office/drawing/2014/main" id="{82A0E34B-82B2-42C8-B15C-E995104C0817}"/>
              </a:ext>
            </a:extLst>
          </p:cNvPr>
          <p:cNvSpPr/>
          <p:nvPr/>
        </p:nvSpPr>
        <p:spPr>
          <a:xfrm>
            <a:off x="429885" y="298580"/>
            <a:ext cx="432707" cy="432486"/>
          </a:xfrm>
          <a:custGeom>
            <a:avLst/>
            <a:gdLst/>
            <a:ahLst/>
            <a:cxnLst/>
            <a:rect l="l" t="t" r="r" b="b"/>
            <a:pathLst>
              <a:path w="432707" h="432707">
                <a:moveTo>
                  <a:pt x="216353" y="0"/>
                </a:moveTo>
                <a:cubicBezTo>
                  <a:pt x="255605" y="0"/>
                  <a:pt x="291805" y="9672"/>
                  <a:pt x="324953" y="29016"/>
                </a:cubicBezTo>
                <a:cubicBezTo>
                  <a:pt x="358100" y="48360"/>
                  <a:pt x="384346" y="74606"/>
                  <a:pt x="403691" y="107754"/>
                </a:cubicBezTo>
                <a:cubicBezTo>
                  <a:pt x="423035" y="140902"/>
                  <a:pt x="432707" y="177102"/>
                  <a:pt x="432707" y="216353"/>
                </a:cubicBezTo>
                <a:cubicBezTo>
                  <a:pt x="432707" y="255605"/>
                  <a:pt x="423035" y="291805"/>
                  <a:pt x="403691" y="324953"/>
                </a:cubicBezTo>
                <a:cubicBezTo>
                  <a:pt x="384346" y="358101"/>
                  <a:pt x="358100" y="384347"/>
                  <a:pt x="324953" y="403691"/>
                </a:cubicBezTo>
                <a:cubicBezTo>
                  <a:pt x="291805" y="423035"/>
                  <a:pt x="255605" y="432707"/>
                  <a:pt x="216353" y="432707"/>
                </a:cubicBezTo>
                <a:cubicBezTo>
                  <a:pt x="177102" y="432707"/>
                  <a:pt x="140902" y="423035"/>
                  <a:pt x="107754" y="403691"/>
                </a:cubicBezTo>
                <a:cubicBezTo>
                  <a:pt x="74606" y="384347"/>
                  <a:pt x="48360" y="358101"/>
                  <a:pt x="29016" y="324953"/>
                </a:cubicBezTo>
                <a:cubicBezTo>
                  <a:pt x="9672" y="291805"/>
                  <a:pt x="0" y="255605"/>
                  <a:pt x="0" y="216353"/>
                </a:cubicBezTo>
                <a:cubicBezTo>
                  <a:pt x="0" y="177102"/>
                  <a:pt x="9672" y="140902"/>
                  <a:pt x="29016" y="107754"/>
                </a:cubicBezTo>
                <a:cubicBezTo>
                  <a:pt x="48360" y="74606"/>
                  <a:pt x="74606" y="48360"/>
                  <a:pt x="107754" y="29016"/>
                </a:cubicBezTo>
                <a:cubicBezTo>
                  <a:pt x="140902" y="9672"/>
                  <a:pt x="177102" y="0"/>
                  <a:pt x="216353" y="0"/>
                </a:cubicBezTo>
                <a:close/>
                <a:moveTo>
                  <a:pt x="189309" y="45074"/>
                </a:moveTo>
                <a:cubicBezTo>
                  <a:pt x="186680" y="45074"/>
                  <a:pt x="184520" y="45919"/>
                  <a:pt x="182830" y="47609"/>
                </a:cubicBezTo>
                <a:cubicBezTo>
                  <a:pt x="181140" y="49299"/>
                  <a:pt x="180294" y="51459"/>
                  <a:pt x="180294" y="54088"/>
                </a:cubicBezTo>
                <a:lnTo>
                  <a:pt x="180294" y="99162"/>
                </a:lnTo>
                <a:cubicBezTo>
                  <a:pt x="180294" y="101791"/>
                  <a:pt x="181140" y="103951"/>
                  <a:pt x="182830" y="105641"/>
                </a:cubicBezTo>
                <a:cubicBezTo>
                  <a:pt x="184520" y="107332"/>
                  <a:pt x="186680" y="108177"/>
                  <a:pt x="189309" y="108177"/>
                </a:cubicBezTo>
                <a:lnTo>
                  <a:pt x="243398" y="108177"/>
                </a:lnTo>
                <a:cubicBezTo>
                  <a:pt x="246027" y="108177"/>
                  <a:pt x="248187" y="107332"/>
                  <a:pt x="249877" y="105641"/>
                </a:cubicBezTo>
                <a:cubicBezTo>
                  <a:pt x="251567" y="103951"/>
                  <a:pt x="252412" y="101791"/>
                  <a:pt x="252412" y="99162"/>
                </a:cubicBezTo>
                <a:lnTo>
                  <a:pt x="252412" y="54088"/>
                </a:lnTo>
                <a:cubicBezTo>
                  <a:pt x="252412" y="51459"/>
                  <a:pt x="251567" y="49299"/>
                  <a:pt x="249877" y="47609"/>
                </a:cubicBezTo>
                <a:cubicBezTo>
                  <a:pt x="248187" y="45919"/>
                  <a:pt x="246027" y="45074"/>
                  <a:pt x="243398" y="45074"/>
                </a:cubicBezTo>
                <a:lnTo>
                  <a:pt x="189309" y="45074"/>
                </a:lnTo>
                <a:close/>
                <a:moveTo>
                  <a:pt x="153250" y="144236"/>
                </a:moveTo>
                <a:cubicBezTo>
                  <a:pt x="150621" y="144236"/>
                  <a:pt x="148461" y="145081"/>
                  <a:pt x="146771" y="146771"/>
                </a:cubicBezTo>
                <a:cubicBezTo>
                  <a:pt x="145081" y="148461"/>
                  <a:pt x="144236" y="150621"/>
                  <a:pt x="144236" y="153250"/>
                </a:cubicBezTo>
                <a:lnTo>
                  <a:pt x="144236" y="198324"/>
                </a:lnTo>
                <a:cubicBezTo>
                  <a:pt x="144236" y="200953"/>
                  <a:pt x="145081" y="203113"/>
                  <a:pt x="146771" y="204803"/>
                </a:cubicBezTo>
                <a:cubicBezTo>
                  <a:pt x="148461" y="206494"/>
                  <a:pt x="150621" y="207339"/>
                  <a:pt x="153250" y="207339"/>
                </a:cubicBezTo>
                <a:lnTo>
                  <a:pt x="180294" y="207339"/>
                </a:lnTo>
                <a:lnTo>
                  <a:pt x="180294" y="297486"/>
                </a:lnTo>
                <a:lnTo>
                  <a:pt x="153250" y="297486"/>
                </a:lnTo>
                <a:cubicBezTo>
                  <a:pt x="150621" y="297486"/>
                  <a:pt x="148461" y="298331"/>
                  <a:pt x="146771" y="300021"/>
                </a:cubicBezTo>
                <a:cubicBezTo>
                  <a:pt x="145081" y="301712"/>
                  <a:pt x="144236" y="303871"/>
                  <a:pt x="144236" y="306501"/>
                </a:cubicBezTo>
                <a:lnTo>
                  <a:pt x="144236" y="351575"/>
                </a:lnTo>
                <a:cubicBezTo>
                  <a:pt x="144236" y="354204"/>
                  <a:pt x="145081" y="356364"/>
                  <a:pt x="146771" y="358054"/>
                </a:cubicBezTo>
                <a:cubicBezTo>
                  <a:pt x="148461" y="359744"/>
                  <a:pt x="150621" y="360589"/>
                  <a:pt x="153250" y="360589"/>
                </a:cubicBezTo>
                <a:lnTo>
                  <a:pt x="279456" y="360589"/>
                </a:lnTo>
                <a:cubicBezTo>
                  <a:pt x="282086" y="360589"/>
                  <a:pt x="284245" y="359744"/>
                  <a:pt x="285936" y="358054"/>
                </a:cubicBezTo>
                <a:cubicBezTo>
                  <a:pt x="287626" y="356364"/>
                  <a:pt x="288471" y="354204"/>
                  <a:pt x="288471" y="351575"/>
                </a:cubicBezTo>
                <a:lnTo>
                  <a:pt x="288471" y="306501"/>
                </a:lnTo>
                <a:cubicBezTo>
                  <a:pt x="288471" y="303871"/>
                  <a:pt x="287626" y="301712"/>
                  <a:pt x="285936" y="300021"/>
                </a:cubicBezTo>
                <a:cubicBezTo>
                  <a:pt x="284245" y="298331"/>
                  <a:pt x="282086" y="297486"/>
                  <a:pt x="279456" y="297486"/>
                </a:cubicBezTo>
                <a:lnTo>
                  <a:pt x="252412" y="297486"/>
                </a:lnTo>
                <a:lnTo>
                  <a:pt x="252412" y="153250"/>
                </a:lnTo>
                <a:cubicBezTo>
                  <a:pt x="252412" y="150621"/>
                  <a:pt x="251567" y="148461"/>
                  <a:pt x="249877" y="146771"/>
                </a:cubicBezTo>
                <a:cubicBezTo>
                  <a:pt x="248187" y="145081"/>
                  <a:pt x="246027" y="144236"/>
                  <a:pt x="243398" y="144236"/>
                </a:cubicBezTo>
                <a:lnTo>
                  <a:pt x="153250" y="144236"/>
                </a:lnTo>
                <a:close/>
              </a:path>
            </a:pathLst>
          </a:custGeom>
          <a:solidFill>
            <a:srgbClr val="0095C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a:p>
        </p:txBody>
      </p:sp>
      <p:sp>
        <p:nvSpPr>
          <p:cNvPr id="22" name="Text Placeholder 7">
            <a:extLst>
              <a:ext uri="{FF2B5EF4-FFF2-40B4-BE49-F238E27FC236}">
                <a16:creationId xmlns:a16="http://schemas.microsoft.com/office/drawing/2014/main" id="{4FDC2742-7215-425D-A726-B80BF9A60B70}"/>
              </a:ext>
            </a:extLst>
          </p:cNvPr>
          <p:cNvSpPr txBox="1">
            <a:spLocks/>
          </p:cNvSpPr>
          <p:nvPr/>
        </p:nvSpPr>
        <p:spPr>
          <a:xfrm>
            <a:off x="6817925" y="267764"/>
            <a:ext cx="5214460" cy="571500"/>
          </a:xfrm>
          <a:prstGeom prst="rect">
            <a:avLst/>
          </a:prstGeom>
          <a:effectLst>
            <a:outerShdw blurRad="50800" dist="38100" dir="2700000" algn="tl" rotWithShape="0">
              <a:prstClr val="black">
                <a:alpha val="40000"/>
              </a:prstClr>
            </a:outerShdw>
          </a:effectLst>
        </p:spPr>
        <p:txBody>
          <a:bodyPr/>
          <a:lstStyle/>
          <a:p>
            <a:pPr lvl="0" algn="just"/>
            <a:r>
              <a:rPr lang="zh-TW" altLang="en-US" sz="3299" b="1">
                <a:solidFill>
                  <a:schemeClr val="bg1"/>
                </a:solidFill>
                <a:latin typeface="微軟正黑體" panose="020B0604030504040204" pitchFamily="34" charset="-120"/>
                <a:ea typeface="微軟正黑體" panose="020B0604030504040204" pitchFamily="34" charset="-120"/>
                <a:cs typeface="Levenim MT" pitchFamily="2" charset="-79"/>
              </a:rPr>
              <a:t>多媒體數據分析與應用報告</a:t>
            </a:r>
            <a:endParaRPr lang="en-US" sz="3299" b="1">
              <a:solidFill>
                <a:schemeClr val="bg1"/>
              </a:solidFill>
              <a:latin typeface="微軟正黑體" panose="020B0604030504040204" pitchFamily="34" charset="-120"/>
              <a:ea typeface="微軟正黑體" panose="020B0604030504040204" pitchFamily="34" charset="-120"/>
              <a:cs typeface="Levenim MT" pitchFamily="2" charset="-79"/>
            </a:endParaRPr>
          </a:p>
        </p:txBody>
      </p:sp>
      <p:sp>
        <p:nvSpPr>
          <p:cNvPr id="23" name="Freeform 311">
            <a:extLst>
              <a:ext uri="{FF2B5EF4-FFF2-40B4-BE49-F238E27FC236}">
                <a16:creationId xmlns:a16="http://schemas.microsoft.com/office/drawing/2014/main" id="{B688A7BC-4D2A-445B-A209-40AAA74B1E2B}"/>
              </a:ext>
            </a:extLst>
          </p:cNvPr>
          <p:cNvSpPr/>
          <p:nvPr/>
        </p:nvSpPr>
        <p:spPr>
          <a:xfrm>
            <a:off x="6282216" y="319239"/>
            <a:ext cx="540792" cy="468550"/>
          </a:xfrm>
          <a:custGeom>
            <a:avLst/>
            <a:gdLst/>
            <a:ahLst/>
            <a:cxnLst/>
            <a:rect l="l" t="t" r="r" b="b"/>
            <a:pathLst>
              <a:path w="540884" h="468766">
                <a:moveTo>
                  <a:pt x="45073" y="0"/>
                </a:moveTo>
                <a:lnTo>
                  <a:pt x="495810" y="0"/>
                </a:lnTo>
                <a:cubicBezTo>
                  <a:pt x="508206" y="0"/>
                  <a:pt x="518816" y="4413"/>
                  <a:pt x="527643" y="13241"/>
                </a:cubicBezTo>
                <a:cubicBezTo>
                  <a:pt x="536471" y="22067"/>
                  <a:pt x="540884" y="32678"/>
                  <a:pt x="540884" y="45074"/>
                </a:cubicBezTo>
                <a:lnTo>
                  <a:pt x="540884" y="351575"/>
                </a:lnTo>
                <a:cubicBezTo>
                  <a:pt x="540884" y="363970"/>
                  <a:pt x="536471" y="374581"/>
                  <a:pt x="527643" y="383408"/>
                </a:cubicBezTo>
                <a:cubicBezTo>
                  <a:pt x="518816" y="392235"/>
                  <a:pt x="508206" y="396648"/>
                  <a:pt x="495810" y="396648"/>
                </a:cubicBezTo>
                <a:lnTo>
                  <a:pt x="342560" y="396648"/>
                </a:lnTo>
                <a:cubicBezTo>
                  <a:pt x="342560" y="403597"/>
                  <a:pt x="344062" y="410875"/>
                  <a:pt x="347067" y="418481"/>
                </a:cubicBezTo>
                <a:cubicBezTo>
                  <a:pt x="350072" y="426087"/>
                  <a:pt x="353077" y="432754"/>
                  <a:pt x="356082" y="438482"/>
                </a:cubicBezTo>
                <a:cubicBezTo>
                  <a:pt x="359087" y="444210"/>
                  <a:pt x="360589" y="448295"/>
                  <a:pt x="360589" y="450737"/>
                </a:cubicBezTo>
                <a:cubicBezTo>
                  <a:pt x="360589" y="455620"/>
                  <a:pt x="358805" y="459845"/>
                  <a:pt x="355236" y="463414"/>
                </a:cubicBezTo>
                <a:cubicBezTo>
                  <a:pt x="351668" y="466982"/>
                  <a:pt x="347443" y="468766"/>
                  <a:pt x="342560" y="468766"/>
                </a:cubicBezTo>
                <a:lnTo>
                  <a:pt x="198324" y="468766"/>
                </a:lnTo>
                <a:cubicBezTo>
                  <a:pt x="193441" y="468766"/>
                  <a:pt x="189215" y="466982"/>
                  <a:pt x="185647" y="463414"/>
                </a:cubicBezTo>
                <a:cubicBezTo>
                  <a:pt x="182079" y="459845"/>
                  <a:pt x="180294" y="455620"/>
                  <a:pt x="180294" y="450737"/>
                </a:cubicBezTo>
                <a:cubicBezTo>
                  <a:pt x="180294" y="448107"/>
                  <a:pt x="181797" y="443976"/>
                  <a:pt x="184802" y="438342"/>
                </a:cubicBezTo>
                <a:cubicBezTo>
                  <a:pt x="187807" y="432707"/>
                  <a:pt x="190812" y="426134"/>
                  <a:pt x="193817" y="418622"/>
                </a:cubicBezTo>
                <a:cubicBezTo>
                  <a:pt x="196822" y="411110"/>
                  <a:pt x="198324" y="403785"/>
                  <a:pt x="198324" y="396648"/>
                </a:cubicBezTo>
                <a:lnTo>
                  <a:pt x="45073" y="396648"/>
                </a:lnTo>
                <a:cubicBezTo>
                  <a:pt x="32678" y="396648"/>
                  <a:pt x="22067" y="392235"/>
                  <a:pt x="13240" y="383408"/>
                </a:cubicBezTo>
                <a:cubicBezTo>
                  <a:pt x="4413" y="374581"/>
                  <a:pt x="0" y="363970"/>
                  <a:pt x="0" y="351575"/>
                </a:cubicBezTo>
                <a:lnTo>
                  <a:pt x="0" y="45074"/>
                </a:lnTo>
                <a:cubicBezTo>
                  <a:pt x="0" y="32678"/>
                  <a:pt x="4413" y="22067"/>
                  <a:pt x="13240" y="13241"/>
                </a:cubicBezTo>
                <a:cubicBezTo>
                  <a:pt x="22067" y="4413"/>
                  <a:pt x="32678" y="0"/>
                  <a:pt x="45073" y="0"/>
                </a:cubicBezTo>
                <a:close/>
                <a:moveTo>
                  <a:pt x="45073" y="36059"/>
                </a:moveTo>
                <a:cubicBezTo>
                  <a:pt x="42632" y="36059"/>
                  <a:pt x="40519" y="36951"/>
                  <a:pt x="38735" y="38735"/>
                </a:cubicBezTo>
                <a:cubicBezTo>
                  <a:pt x="36951" y="40519"/>
                  <a:pt x="36059" y="42632"/>
                  <a:pt x="36059" y="45074"/>
                </a:cubicBezTo>
                <a:lnTo>
                  <a:pt x="36059" y="279457"/>
                </a:lnTo>
                <a:cubicBezTo>
                  <a:pt x="36059" y="281898"/>
                  <a:pt x="36951" y="284011"/>
                  <a:pt x="38735" y="285795"/>
                </a:cubicBezTo>
                <a:cubicBezTo>
                  <a:pt x="40519" y="287579"/>
                  <a:pt x="42632" y="288471"/>
                  <a:pt x="45073" y="288471"/>
                </a:cubicBezTo>
                <a:lnTo>
                  <a:pt x="495810" y="288471"/>
                </a:lnTo>
                <a:cubicBezTo>
                  <a:pt x="498251" y="288471"/>
                  <a:pt x="500364" y="287579"/>
                  <a:pt x="502148" y="285795"/>
                </a:cubicBezTo>
                <a:cubicBezTo>
                  <a:pt x="503933" y="284011"/>
                  <a:pt x="504825" y="281898"/>
                  <a:pt x="504825" y="279457"/>
                </a:cubicBezTo>
                <a:lnTo>
                  <a:pt x="504825" y="45074"/>
                </a:lnTo>
                <a:cubicBezTo>
                  <a:pt x="504825" y="42632"/>
                  <a:pt x="503933" y="40519"/>
                  <a:pt x="502148" y="38735"/>
                </a:cubicBezTo>
                <a:cubicBezTo>
                  <a:pt x="500364" y="36951"/>
                  <a:pt x="498251" y="36059"/>
                  <a:pt x="495810" y="36059"/>
                </a:cubicBezTo>
                <a:lnTo>
                  <a:pt x="45073" y="36059"/>
                </a:lnTo>
                <a:close/>
              </a:path>
            </a:pathLst>
          </a:cu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350" b="1"/>
          </a:p>
        </p:txBody>
      </p:sp>
      <p:pic>
        <p:nvPicPr>
          <p:cNvPr id="52" name="圖片 51">
            <a:extLst>
              <a:ext uri="{FF2B5EF4-FFF2-40B4-BE49-F238E27FC236}">
                <a16:creationId xmlns:a16="http://schemas.microsoft.com/office/drawing/2014/main" id="{DA9EE77D-9500-4048-9022-A781E2FE5F9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2133" b="91051" l="5250" r="93167">
                        <a14:foregroundMark x1="10167" y1="44743" x2="21083" y2="47353"/>
                        <a14:foregroundMark x1="11667" y1="43773" x2="31583" y2="44221"/>
                        <a14:foregroundMark x1="31583" y1="44221" x2="39083" y2="58016"/>
                        <a14:foregroundMark x1="39083" y1="58016" x2="53333" y2="63833"/>
                        <a14:foregroundMark x1="53333" y1="63833" x2="40833" y2="61298"/>
                        <a14:foregroundMark x1="40833" y1="61298" x2="81667" y2="70917"/>
                        <a14:foregroundMark x1="81667" y1="70917" x2="40083" y2="74646"/>
                        <a14:foregroundMark x1="40083" y1="74646" x2="44500" y2="62864"/>
                        <a14:foregroundMark x1="44500" y1="62864" x2="65500" y2="76510"/>
                        <a14:foregroundMark x1="65500" y1="76510" x2="40833" y2="74795"/>
                        <a14:foregroundMark x1="40833" y1="74795" x2="38500" y2="71961"/>
                        <a14:foregroundMark x1="74833" y1="51976" x2="72833" y2="77852"/>
                        <a14:foregroundMark x1="83333" y1="51007" x2="83750" y2="82699"/>
                        <a14:foregroundMark x1="90750" y1="54139" x2="87083" y2="87770"/>
                        <a14:foregroundMark x1="24333" y1="53990" x2="15500" y2="66890"/>
                        <a14:foregroundMark x1="15500" y1="66890" x2="11917" y2="80537"/>
                        <a14:foregroundMark x1="9250" y1="49888" x2="9000" y2="76883"/>
                        <a14:foregroundMark x1="7500" y1="60254" x2="9500" y2="73900"/>
                        <a14:foregroundMark x1="7500" y1="56152" x2="8417" y2="77405"/>
                        <a14:foregroundMark x1="7250" y1="56152" x2="6667" y2="70172"/>
                        <a14:foregroundMark x1="5333" y1="55556" x2="6000" y2="74720"/>
                        <a14:foregroundMark x1="12750" y1="88740" x2="69167" y2="87174"/>
                        <a14:foregroundMark x1="69167" y1="87174" x2="80167" y2="87845"/>
                        <a14:foregroundMark x1="80167" y1="87845" x2="84250" y2="87397"/>
                        <a14:foregroundMark x1="18833" y1="84116" x2="33000" y2="83967"/>
                        <a14:foregroundMark x1="33000" y1="83967" x2="44000" y2="84116"/>
                        <a14:foregroundMark x1="18000" y1="64504" x2="48167" y2="64355"/>
                        <a14:foregroundMark x1="16667" y1="62342" x2="29167" y2="61820"/>
                        <a14:foregroundMark x1="37417" y1="48098" x2="52167" y2="48471"/>
                        <a14:foregroundMark x1="52167" y1="48471" x2="61917" y2="48322"/>
                        <a14:foregroundMark x1="42667" y1="49888" x2="55583" y2="49888"/>
                        <a14:foregroundMark x1="26333" y1="43773" x2="36583" y2="49441"/>
                        <a14:foregroundMark x1="36583" y1="49441" x2="37417" y2="54959"/>
                        <a14:foregroundMark x1="29333" y1="43400" x2="33917" y2="44370"/>
                        <a14:foregroundMark x1="19083" y1="42804" x2="28250" y2="44221"/>
                        <a14:foregroundMark x1="21917" y1="42207" x2="27583" y2="42804"/>
                        <a14:foregroundMark x1="34833" y1="42804" x2="37417" y2="47875"/>
                        <a14:foregroundMark x1="68500" y1="91126" x2="78333" y2="89560"/>
                        <a14:foregroundMark x1="40083" y1="90529" x2="59750" y2="89933"/>
                        <a14:foregroundMark x1="56917" y1="80164" x2="68000" y2="85831"/>
                        <a14:foregroundMark x1="32417" y1="74870" x2="41417" y2="83520"/>
                        <a14:foregroundMark x1="36750" y1="75317" x2="47083" y2="83669"/>
                        <a14:foregroundMark x1="57083" y1="61596" x2="65167" y2="69202"/>
                        <a14:foregroundMark x1="75500" y1="70395" x2="84417" y2="81506"/>
                        <a14:foregroundMark x1="86417" y1="62565" x2="87250" y2="82103"/>
                        <a14:foregroundMark x1="85750" y1="72558" x2="85083" y2="80984"/>
                        <a14:foregroundMark x1="89667" y1="66518" x2="93167" y2="79567"/>
                        <a14:foregroundMark x1="93167" y1="79567" x2="93167" y2="79567"/>
                        <a14:foregroundMark x1="92917" y1="59657" x2="92083" y2="72931"/>
                      </a14:backgroundRemoval>
                    </a14:imgEffect>
                  </a14:imgLayer>
                </a14:imgProps>
              </a:ext>
              <a:ext uri="{28A0092B-C50C-407E-A947-70E740481C1C}">
                <a14:useLocalDpi xmlns:a14="http://schemas.microsoft.com/office/drawing/2010/main" val="0"/>
              </a:ext>
            </a:extLst>
          </a:blip>
          <a:srcRect l="3147" t="40880" r="3051" b="6046"/>
          <a:stretch/>
        </p:blipFill>
        <p:spPr>
          <a:xfrm>
            <a:off x="4901769" y="1764372"/>
            <a:ext cx="6401274" cy="4046373"/>
          </a:xfrm>
          <a:prstGeom prst="rect">
            <a:avLst/>
          </a:prstGeom>
          <a:effectLst>
            <a:outerShdw blurRad="50800" dist="38100" dir="2700000" algn="tl" rotWithShape="0">
              <a:prstClr val="black">
                <a:alpha val="40000"/>
              </a:prstClr>
            </a:outerShdw>
          </a:effectLst>
        </p:spPr>
      </p:pic>
      <p:sp>
        <p:nvSpPr>
          <p:cNvPr id="53" name="文字方塊 52">
            <a:extLst>
              <a:ext uri="{FF2B5EF4-FFF2-40B4-BE49-F238E27FC236}">
                <a16:creationId xmlns:a16="http://schemas.microsoft.com/office/drawing/2014/main" id="{63438CF3-3CA8-4706-BEBE-AB683093239E}"/>
              </a:ext>
            </a:extLst>
          </p:cNvPr>
          <p:cNvSpPr txBox="1"/>
          <p:nvPr/>
        </p:nvSpPr>
        <p:spPr>
          <a:xfrm>
            <a:off x="427161" y="1245346"/>
            <a:ext cx="2038272" cy="769441"/>
          </a:xfrm>
          <a:prstGeom prst="rect">
            <a:avLst/>
          </a:prstGeom>
          <a:noFill/>
        </p:spPr>
        <p:txBody>
          <a:bodyPr wrap="square" rtlCol="0">
            <a:spAutoFit/>
          </a:bodyPr>
          <a:lstStyle/>
          <a:p>
            <a:r>
              <a:rPr lang="en-US" altLang="zh-TW" sz="4400">
                <a:solidFill>
                  <a:srgbClr val="666666"/>
                </a:solidFill>
                <a:latin typeface="微軟正黑體" panose="020B0604030504040204" pitchFamily="34" charset="-120"/>
                <a:ea typeface="微軟正黑體" panose="020B0604030504040204" pitchFamily="34" charset="-120"/>
              </a:rPr>
              <a:t>PM </a:t>
            </a:r>
            <a:r>
              <a:rPr lang="en-US" altLang="zh-TW" sz="2800">
                <a:solidFill>
                  <a:srgbClr val="666666"/>
                </a:solidFill>
                <a:latin typeface="微軟正黑體" panose="020B0604030504040204" pitchFamily="34" charset="-120"/>
                <a:ea typeface="微軟正黑體" panose="020B0604030504040204" pitchFamily="34" charset="-120"/>
              </a:rPr>
              <a:t>2.5</a:t>
            </a:r>
            <a:endParaRPr lang="zh-TW" altLang="en-US" sz="4400">
              <a:solidFill>
                <a:srgbClr val="666666"/>
              </a:solidFill>
              <a:latin typeface="微軟正黑體" panose="020B0604030504040204" pitchFamily="34" charset="-120"/>
              <a:ea typeface="微軟正黑體" panose="020B0604030504040204" pitchFamily="34" charset="-120"/>
            </a:endParaRPr>
          </a:p>
        </p:txBody>
      </p:sp>
      <p:cxnSp>
        <p:nvCxnSpPr>
          <p:cNvPr id="55" name="直線接點 54">
            <a:extLst>
              <a:ext uri="{FF2B5EF4-FFF2-40B4-BE49-F238E27FC236}">
                <a16:creationId xmlns:a16="http://schemas.microsoft.com/office/drawing/2014/main" id="{10BBE750-6CAC-4907-96E0-198A96D9EA14}"/>
              </a:ext>
            </a:extLst>
          </p:cNvPr>
          <p:cNvCxnSpPr>
            <a:cxnSpLocks/>
          </p:cNvCxnSpPr>
          <p:nvPr/>
        </p:nvCxnSpPr>
        <p:spPr>
          <a:xfrm>
            <a:off x="536399" y="1896878"/>
            <a:ext cx="854795" cy="0"/>
          </a:xfrm>
          <a:prstGeom prst="line">
            <a:avLst/>
          </a:prstGeom>
          <a:ln w="57150">
            <a:solidFill>
              <a:srgbClr val="E57A55"/>
            </a:solidFill>
          </a:ln>
        </p:spPr>
        <p:style>
          <a:lnRef idx="1">
            <a:schemeClr val="accent1"/>
          </a:lnRef>
          <a:fillRef idx="0">
            <a:schemeClr val="accent1"/>
          </a:fillRef>
          <a:effectRef idx="0">
            <a:schemeClr val="accent1"/>
          </a:effectRef>
          <a:fontRef idx="minor">
            <a:schemeClr val="tx1"/>
          </a:fontRef>
        </p:style>
      </p:cxnSp>
      <p:sp>
        <p:nvSpPr>
          <p:cNvPr id="56" name="文字方塊 55">
            <a:extLst>
              <a:ext uri="{FF2B5EF4-FFF2-40B4-BE49-F238E27FC236}">
                <a16:creationId xmlns:a16="http://schemas.microsoft.com/office/drawing/2014/main" id="{4F31EBAB-3BE3-4B64-85C8-4E7A1515D24C}"/>
              </a:ext>
            </a:extLst>
          </p:cNvPr>
          <p:cNvSpPr txBox="1"/>
          <p:nvPr/>
        </p:nvSpPr>
        <p:spPr>
          <a:xfrm>
            <a:off x="454055" y="1946511"/>
            <a:ext cx="3635539" cy="646331"/>
          </a:xfrm>
          <a:prstGeom prst="rect">
            <a:avLst/>
          </a:prstGeom>
          <a:noFill/>
        </p:spPr>
        <p:txBody>
          <a:bodyPr wrap="square" rtlCol="0">
            <a:spAutoFit/>
          </a:bodyPr>
          <a:lstStyle/>
          <a:p>
            <a:r>
              <a:rPr lang="en-US" altLang="zh-TW" b="1">
                <a:solidFill>
                  <a:srgbClr val="E57A55"/>
                </a:solidFill>
                <a:latin typeface="微軟正黑體" panose="020B0604030504040204" pitchFamily="34" charset="-120"/>
                <a:ea typeface="微軟正黑體" panose="020B0604030504040204" pitchFamily="34" charset="-120"/>
              </a:rPr>
              <a:t>=</a:t>
            </a:r>
            <a:r>
              <a:rPr lang="zh-TW" altLang="en-US" b="1">
                <a:solidFill>
                  <a:srgbClr val="E57A55"/>
                </a:solidFill>
                <a:latin typeface="微軟正黑體" panose="020B0604030504040204" pitchFamily="34" charset="-120"/>
                <a:ea typeface="微軟正黑體" panose="020B0604030504040204" pitchFamily="34" charset="-120"/>
              </a:rPr>
              <a:t>懸浮微粒</a:t>
            </a:r>
            <a:endParaRPr lang="en-US" altLang="zh-TW" b="1">
              <a:solidFill>
                <a:srgbClr val="E57A55"/>
              </a:solidFill>
              <a:latin typeface="微軟正黑體" panose="020B0604030504040204" pitchFamily="34" charset="-120"/>
              <a:ea typeface="微軟正黑體" panose="020B0604030504040204" pitchFamily="34" charset="-120"/>
            </a:endParaRPr>
          </a:p>
          <a:p>
            <a:r>
              <a:rPr lang="en-US" altLang="zh-TW" b="1">
                <a:solidFill>
                  <a:srgbClr val="E57A55"/>
                </a:solidFill>
                <a:latin typeface="微軟正黑體" panose="020B0604030504040204" pitchFamily="34" charset="-120"/>
                <a:ea typeface="微軟正黑體" panose="020B0604030504040204" pitchFamily="34" charset="-120"/>
              </a:rPr>
              <a:t>=</a:t>
            </a:r>
            <a:r>
              <a:rPr lang="zh-TW" altLang="en-US" b="1">
                <a:solidFill>
                  <a:srgbClr val="E57A55"/>
                </a:solidFill>
                <a:latin typeface="微軟正黑體" panose="020B0604030504040204" pitchFamily="34" charset="-120"/>
                <a:ea typeface="微軟正黑體" panose="020B0604030504040204" pitchFamily="34" charset="-120"/>
              </a:rPr>
              <a:t>空氣中固體顆粒和液滴的混合物</a:t>
            </a:r>
          </a:p>
        </p:txBody>
      </p:sp>
      <p:cxnSp>
        <p:nvCxnSpPr>
          <p:cNvPr id="57" name="直線接點 56">
            <a:extLst>
              <a:ext uri="{FF2B5EF4-FFF2-40B4-BE49-F238E27FC236}">
                <a16:creationId xmlns:a16="http://schemas.microsoft.com/office/drawing/2014/main" id="{E0B192AD-DAB3-4AC9-8AA4-208B4518592F}"/>
              </a:ext>
            </a:extLst>
          </p:cNvPr>
          <p:cNvCxnSpPr>
            <a:cxnSpLocks/>
          </p:cNvCxnSpPr>
          <p:nvPr/>
        </p:nvCxnSpPr>
        <p:spPr>
          <a:xfrm>
            <a:off x="1528632" y="1896878"/>
            <a:ext cx="524227" cy="0"/>
          </a:xfrm>
          <a:prstGeom prst="line">
            <a:avLst/>
          </a:prstGeom>
          <a:ln w="57150">
            <a:solidFill>
              <a:srgbClr val="4384B1"/>
            </a:solidFill>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8B979D38-7CDB-438F-8204-63B3266AA59B}"/>
              </a:ext>
            </a:extLst>
          </p:cNvPr>
          <p:cNvCxnSpPr>
            <a:cxnSpLocks/>
          </p:cNvCxnSpPr>
          <p:nvPr/>
        </p:nvCxnSpPr>
        <p:spPr>
          <a:xfrm>
            <a:off x="2116183" y="1896878"/>
            <a:ext cx="370724" cy="239697"/>
          </a:xfrm>
          <a:prstGeom prst="straightConnector1">
            <a:avLst/>
          </a:prstGeom>
          <a:ln w="57150">
            <a:solidFill>
              <a:srgbClr val="4384B1"/>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62">
            <a:extLst>
              <a:ext uri="{FF2B5EF4-FFF2-40B4-BE49-F238E27FC236}">
                <a16:creationId xmlns:a16="http://schemas.microsoft.com/office/drawing/2014/main" id="{612B6C8A-A461-41D9-B286-9562773AC943}"/>
              </a:ext>
            </a:extLst>
          </p:cNvPr>
          <p:cNvSpPr txBox="1"/>
          <p:nvPr/>
        </p:nvSpPr>
        <p:spPr>
          <a:xfrm>
            <a:off x="2460461" y="1896878"/>
            <a:ext cx="3635539" cy="369332"/>
          </a:xfrm>
          <a:prstGeom prst="rect">
            <a:avLst/>
          </a:prstGeom>
          <a:noFill/>
        </p:spPr>
        <p:txBody>
          <a:bodyPr wrap="square" rtlCol="0">
            <a:spAutoFit/>
          </a:bodyPr>
          <a:lstStyle/>
          <a:p>
            <a:r>
              <a:rPr lang="en-US" altLang="zh-TW" b="1">
                <a:solidFill>
                  <a:srgbClr val="4384B1"/>
                </a:solidFill>
                <a:latin typeface="微軟正黑體" panose="020B0604030504040204" pitchFamily="34" charset="-120"/>
                <a:ea typeface="微軟正黑體" panose="020B0604030504040204" pitchFamily="34" charset="-120"/>
              </a:rPr>
              <a:t>=</a:t>
            </a:r>
            <a:r>
              <a:rPr lang="zh-TW" altLang="en-US" b="1">
                <a:solidFill>
                  <a:srgbClr val="4384B1"/>
                </a:solidFill>
                <a:latin typeface="微軟正黑體" panose="020B0604030504040204" pitchFamily="34" charset="-120"/>
                <a:ea typeface="微軟正黑體" panose="020B0604030504040204" pitchFamily="34" charset="-120"/>
              </a:rPr>
              <a:t>懸浮微粒的粒徑</a:t>
            </a:r>
            <a:endParaRPr lang="en-US" altLang="zh-TW" b="1">
              <a:solidFill>
                <a:srgbClr val="4384B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6E8386C0-A04E-42F7-BB22-3F8E100179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652" y="2917742"/>
            <a:ext cx="3827376" cy="330685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5395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par>
                                <p:cTn id="17" presetID="10"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6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1">
            <a:extLst>
              <a:ext uri="{FF2B5EF4-FFF2-40B4-BE49-F238E27FC236}">
                <a16:creationId xmlns:a16="http://schemas.microsoft.com/office/drawing/2014/main" id="{F4EF9E4A-A7C7-4970-B407-C94218A7BB3B}"/>
              </a:ext>
            </a:extLst>
          </p:cNvPr>
          <p:cNvSpPr txBox="1">
            <a:spLocks/>
          </p:cNvSpPr>
          <p:nvPr/>
        </p:nvSpPr>
        <p:spPr>
          <a:xfrm>
            <a:off x="1095231" y="135676"/>
            <a:ext cx="5060241" cy="8292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zh-TW" altLang="en-US" sz="4000" b="1">
                <a:latin typeface="微軟正黑體"/>
                <a:ea typeface="微軟正黑體"/>
              </a:rPr>
              <a:t>程式實作</a:t>
            </a:r>
          </a:p>
        </p:txBody>
      </p:sp>
      <p:sp>
        <p:nvSpPr>
          <p:cNvPr id="12" name="Text Placeholder 7">
            <a:extLst>
              <a:ext uri="{FF2B5EF4-FFF2-40B4-BE49-F238E27FC236}">
                <a16:creationId xmlns:a16="http://schemas.microsoft.com/office/drawing/2014/main" id="{C4E5C5B1-D0AF-4E7C-8E89-651D7748C19C}"/>
              </a:ext>
            </a:extLst>
          </p:cNvPr>
          <p:cNvSpPr txBox="1">
            <a:spLocks/>
          </p:cNvSpPr>
          <p:nvPr/>
        </p:nvSpPr>
        <p:spPr>
          <a:xfrm>
            <a:off x="6817925" y="267764"/>
            <a:ext cx="5214460" cy="571500"/>
          </a:xfrm>
          <a:prstGeom prst="rect">
            <a:avLst/>
          </a:prstGeom>
          <a:effectLst>
            <a:outerShdw blurRad="50800" dist="38100" dir="2700000" algn="tl" rotWithShape="0">
              <a:prstClr val="black">
                <a:alpha val="40000"/>
              </a:prstClr>
            </a:outerShdw>
          </a:effectLst>
        </p:spPr>
        <p:txBody>
          <a:bodyPr/>
          <a:lstStyle/>
          <a:p>
            <a:pPr lvl="0" algn="just"/>
            <a:r>
              <a:rPr lang="zh-TW" altLang="en-US" sz="3299" b="1">
                <a:solidFill>
                  <a:schemeClr val="bg1"/>
                </a:solidFill>
                <a:latin typeface="微軟正黑體" panose="020B0604030504040204" pitchFamily="34" charset="-120"/>
                <a:ea typeface="微軟正黑體" panose="020B0604030504040204" pitchFamily="34" charset="-120"/>
                <a:cs typeface="Levenim MT" pitchFamily="2" charset="-79"/>
              </a:rPr>
              <a:t>多媒體數據分析與應用報告</a:t>
            </a:r>
            <a:endParaRPr lang="en-US" sz="3299" b="1">
              <a:solidFill>
                <a:schemeClr val="bg1"/>
              </a:solidFill>
              <a:latin typeface="微軟正黑體" panose="020B0604030504040204" pitchFamily="34" charset="-120"/>
              <a:ea typeface="微軟正黑體" panose="020B0604030504040204" pitchFamily="34" charset="-120"/>
              <a:cs typeface="Levenim MT" pitchFamily="2" charset="-79"/>
            </a:endParaRPr>
          </a:p>
        </p:txBody>
      </p:sp>
      <p:sp>
        <p:nvSpPr>
          <p:cNvPr id="13" name="Freeform 311">
            <a:extLst>
              <a:ext uri="{FF2B5EF4-FFF2-40B4-BE49-F238E27FC236}">
                <a16:creationId xmlns:a16="http://schemas.microsoft.com/office/drawing/2014/main" id="{8DC73B1E-A630-4A8A-8949-8DFAC0AD4E3F}"/>
              </a:ext>
            </a:extLst>
          </p:cNvPr>
          <p:cNvSpPr/>
          <p:nvPr/>
        </p:nvSpPr>
        <p:spPr>
          <a:xfrm>
            <a:off x="6282216" y="319239"/>
            <a:ext cx="540792" cy="468550"/>
          </a:xfrm>
          <a:custGeom>
            <a:avLst/>
            <a:gdLst/>
            <a:ahLst/>
            <a:cxnLst/>
            <a:rect l="l" t="t" r="r" b="b"/>
            <a:pathLst>
              <a:path w="540884" h="468766">
                <a:moveTo>
                  <a:pt x="45073" y="0"/>
                </a:moveTo>
                <a:lnTo>
                  <a:pt x="495810" y="0"/>
                </a:lnTo>
                <a:cubicBezTo>
                  <a:pt x="508206" y="0"/>
                  <a:pt x="518816" y="4413"/>
                  <a:pt x="527643" y="13241"/>
                </a:cubicBezTo>
                <a:cubicBezTo>
                  <a:pt x="536471" y="22067"/>
                  <a:pt x="540884" y="32678"/>
                  <a:pt x="540884" y="45074"/>
                </a:cubicBezTo>
                <a:lnTo>
                  <a:pt x="540884" y="351575"/>
                </a:lnTo>
                <a:cubicBezTo>
                  <a:pt x="540884" y="363970"/>
                  <a:pt x="536471" y="374581"/>
                  <a:pt x="527643" y="383408"/>
                </a:cubicBezTo>
                <a:cubicBezTo>
                  <a:pt x="518816" y="392235"/>
                  <a:pt x="508206" y="396648"/>
                  <a:pt x="495810" y="396648"/>
                </a:cubicBezTo>
                <a:lnTo>
                  <a:pt x="342560" y="396648"/>
                </a:lnTo>
                <a:cubicBezTo>
                  <a:pt x="342560" y="403597"/>
                  <a:pt x="344062" y="410875"/>
                  <a:pt x="347067" y="418481"/>
                </a:cubicBezTo>
                <a:cubicBezTo>
                  <a:pt x="350072" y="426087"/>
                  <a:pt x="353077" y="432754"/>
                  <a:pt x="356082" y="438482"/>
                </a:cubicBezTo>
                <a:cubicBezTo>
                  <a:pt x="359087" y="444210"/>
                  <a:pt x="360589" y="448295"/>
                  <a:pt x="360589" y="450737"/>
                </a:cubicBezTo>
                <a:cubicBezTo>
                  <a:pt x="360589" y="455620"/>
                  <a:pt x="358805" y="459845"/>
                  <a:pt x="355236" y="463414"/>
                </a:cubicBezTo>
                <a:cubicBezTo>
                  <a:pt x="351668" y="466982"/>
                  <a:pt x="347443" y="468766"/>
                  <a:pt x="342560" y="468766"/>
                </a:cubicBezTo>
                <a:lnTo>
                  <a:pt x="198324" y="468766"/>
                </a:lnTo>
                <a:cubicBezTo>
                  <a:pt x="193441" y="468766"/>
                  <a:pt x="189215" y="466982"/>
                  <a:pt x="185647" y="463414"/>
                </a:cubicBezTo>
                <a:cubicBezTo>
                  <a:pt x="182079" y="459845"/>
                  <a:pt x="180294" y="455620"/>
                  <a:pt x="180294" y="450737"/>
                </a:cubicBezTo>
                <a:cubicBezTo>
                  <a:pt x="180294" y="448107"/>
                  <a:pt x="181797" y="443976"/>
                  <a:pt x="184802" y="438342"/>
                </a:cubicBezTo>
                <a:cubicBezTo>
                  <a:pt x="187807" y="432707"/>
                  <a:pt x="190812" y="426134"/>
                  <a:pt x="193817" y="418622"/>
                </a:cubicBezTo>
                <a:cubicBezTo>
                  <a:pt x="196822" y="411110"/>
                  <a:pt x="198324" y="403785"/>
                  <a:pt x="198324" y="396648"/>
                </a:cubicBezTo>
                <a:lnTo>
                  <a:pt x="45073" y="396648"/>
                </a:lnTo>
                <a:cubicBezTo>
                  <a:pt x="32678" y="396648"/>
                  <a:pt x="22067" y="392235"/>
                  <a:pt x="13240" y="383408"/>
                </a:cubicBezTo>
                <a:cubicBezTo>
                  <a:pt x="4413" y="374581"/>
                  <a:pt x="0" y="363970"/>
                  <a:pt x="0" y="351575"/>
                </a:cubicBezTo>
                <a:lnTo>
                  <a:pt x="0" y="45074"/>
                </a:lnTo>
                <a:cubicBezTo>
                  <a:pt x="0" y="32678"/>
                  <a:pt x="4413" y="22067"/>
                  <a:pt x="13240" y="13241"/>
                </a:cubicBezTo>
                <a:cubicBezTo>
                  <a:pt x="22067" y="4413"/>
                  <a:pt x="32678" y="0"/>
                  <a:pt x="45073" y="0"/>
                </a:cubicBezTo>
                <a:close/>
                <a:moveTo>
                  <a:pt x="45073" y="36059"/>
                </a:moveTo>
                <a:cubicBezTo>
                  <a:pt x="42632" y="36059"/>
                  <a:pt x="40519" y="36951"/>
                  <a:pt x="38735" y="38735"/>
                </a:cubicBezTo>
                <a:cubicBezTo>
                  <a:pt x="36951" y="40519"/>
                  <a:pt x="36059" y="42632"/>
                  <a:pt x="36059" y="45074"/>
                </a:cubicBezTo>
                <a:lnTo>
                  <a:pt x="36059" y="279457"/>
                </a:lnTo>
                <a:cubicBezTo>
                  <a:pt x="36059" y="281898"/>
                  <a:pt x="36951" y="284011"/>
                  <a:pt x="38735" y="285795"/>
                </a:cubicBezTo>
                <a:cubicBezTo>
                  <a:pt x="40519" y="287579"/>
                  <a:pt x="42632" y="288471"/>
                  <a:pt x="45073" y="288471"/>
                </a:cubicBezTo>
                <a:lnTo>
                  <a:pt x="495810" y="288471"/>
                </a:lnTo>
                <a:cubicBezTo>
                  <a:pt x="498251" y="288471"/>
                  <a:pt x="500364" y="287579"/>
                  <a:pt x="502148" y="285795"/>
                </a:cubicBezTo>
                <a:cubicBezTo>
                  <a:pt x="503933" y="284011"/>
                  <a:pt x="504825" y="281898"/>
                  <a:pt x="504825" y="279457"/>
                </a:cubicBezTo>
                <a:lnTo>
                  <a:pt x="504825" y="45074"/>
                </a:lnTo>
                <a:cubicBezTo>
                  <a:pt x="504825" y="42632"/>
                  <a:pt x="503933" y="40519"/>
                  <a:pt x="502148" y="38735"/>
                </a:cubicBezTo>
                <a:cubicBezTo>
                  <a:pt x="500364" y="36951"/>
                  <a:pt x="498251" y="36059"/>
                  <a:pt x="495810" y="36059"/>
                </a:cubicBezTo>
                <a:lnTo>
                  <a:pt x="45073" y="36059"/>
                </a:lnTo>
                <a:close/>
              </a:path>
            </a:pathLst>
          </a:cu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350" b="1"/>
          </a:p>
        </p:txBody>
      </p:sp>
      <p:pic>
        <p:nvPicPr>
          <p:cNvPr id="15" name="圖片 14">
            <a:extLst>
              <a:ext uri="{FF2B5EF4-FFF2-40B4-BE49-F238E27FC236}">
                <a16:creationId xmlns:a16="http://schemas.microsoft.com/office/drawing/2014/main" id="{560CF889-E021-47BB-97D1-DE578E3A929A}"/>
              </a:ext>
            </a:extLst>
          </p:cNvPr>
          <p:cNvPicPr>
            <a:picLocks noChangeAspect="1"/>
          </p:cNvPicPr>
          <p:nvPr/>
        </p:nvPicPr>
        <p:blipFill rotWithShape="1">
          <a:blip r:embed="rId3"/>
          <a:srcRect b="19770"/>
          <a:stretch/>
        </p:blipFill>
        <p:spPr>
          <a:xfrm>
            <a:off x="209230" y="1233814"/>
            <a:ext cx="8660577" cy="4403435"/>
          </a:xfrm>
          <a:prstGeom prst="rect">
            <a:avLst/>
          </a:prstGeom>
          <a:effectLst>
            <a:outerShdw blurRad="50800" dist="38100" dir="2700000" algn="tl" rotWithShape="0">
              <a:prstClr val="black">
                <a:alpha val="40000"/>
              </a:prstClr>
            </a:outerShdw>
          </a:effectLst>
        </p:spPr>
      </p:pic>
      <p:sp>
        <p:nvSpPr>
          <p:cNvPr id="16" name="矩形 15">
            <a:extLst>
              <a:ext uri="{FF2B5EF4-FFF2-40B4-BE49-F238E27FC236}">
                <a16:creationId xmlns:a16="http://schemas.microsoft.com/office/drawing/2014/main" id="{ABBE9E55-A6F8-444F-B4C5-1161DA51C930}"/>
              </a:ext>
            </a:extLst>
          </p:cNvPr>
          <p:cNvSpPr/>
          <p:nvPr/>
        </p:nvSpPr>
        <p:spPr>
          <a:xfrm>
            <a:off x="426153" y="1220751"/>
            <a:ext cx="2454207" cy="745205"/>
          </a:xfrm>
          <a:prstGeom prst="rect">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cxnSp>
        <p:nvCxnSpPr>
          <p:cNvPr id="18" name="直線單箭頭接點 17">
            <a:extLst>
              <a:ext uri="{FF2B5EF4-FFF2-40B4-BE49-F238E27FC236}">
                <a16:creationId xmlns:a16="http://schemas.microsoft.com/office/drawing/2014/main" id="{B00197CA-6BE4-4879-A9EF-E65DBE93BCF2}"/>
              </a:ext>
            </a:extLst>
          </p:cNvPr>
          <p:cNvCxnSpPr/>
          <p:nvPr/>
        </p:nvCxnSpPr>
        <p:spPr>
          <a:xfrm>
            <a:off x="2984863" y="1619794"/>
            <a:ext cx="836023" cy="0"/>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73AC9D66-3781-40BF-A4CD-E80280152A81}"/>
              </a:ext>
            </a:extLst>
          </p:cNvPr>
          <p:cNvSpPr/>
          <p:nvPr/>
        </p:nvSpPr>
        <p:spPr>
          <a:xfrm>
            <a:off x="432684" y="2078548"/>
            <a:ext cx="4812053" cy="396864"/>
          </a:xfrm>
          <a:prstGeom prst="rect">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066B59-4601-4294-A8C3-0EDF73F8AA82}"/>
              </a:ext>
            </a:extLst>
          </p:cNvPr>
          <p:cNvSpPr/>
          <p:nvPr/>
        </p:nvSpPr>
        <p:spPr>
          <a:xfrm>
            <a:off x="426154" y="2526415"/>
            <a:ext cx="2558710" cy="1255281"/>
          </a:xfrm>
          <a:prstGeom prst="rect">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897DA308-EA97-49E3-B27D-AF9196EBDC69}"/>
              </a:ext>
            </a:extLst>
          </p:cNvPr>
          <p:cNvSpPr/>
          <p:nvPr/>
        </p:nvSpPr>
        <p:spPr>
          <a:xfrm>
            <a:off x="426153" y="4220276"/>
            <a:ext cx="8443654" cy="1430036"/>
          </a:xfrm>
          <a:prstGeom prst="rect">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cxnSp>
        <p:nvCxnSpPr>
          <p:cNvPr id="22" name="直線單箭頭接點 21">
            <a:extLst>
              <a:ext uri="{FF2B5EF4-FFF2-40B4-BE49-F238E27FC236}">
                <a16:creationId xmlns:a16="http://schemas.microsoft.com/office/drawing/2014/main" id="{63DFAE80-B974-4AE7-B98F-2BDF63BE0ECF}"/>
              </a:ext>
            </a:extLst>
          </p:cNvPr>
          <p:cNvCxnSpPr/>
          <p:nvPr/>
        </p:nvCxnSpPr>
        <p:spPr>
          <a:xfrm>
            <a:off x="5446193" y="2294708"/>
            <a:ext cx="836023" cy="0"/>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FDB7B4A5-7803-48A5-B183-79770E4C8A35}"/>
              </a:ext>
            </a:extLst>
          </p:cNvPr>
          <p:cNvCxnSpPr/>
          <p:nvPr/>
        </p:nvCxnSpPr>
        <p:spPr>
          <a:xfrm>
            <a:off x="3150326" y="3196046"/>
            <a:ext cx="836023" cy="0"/>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7DDCC42E-0A3B-434B-92AF-88693E20CE70}"/>
              </a:ext>
            </a:extLst>
          </p:cNvPr>
          <p:cNvCxnSpPr>
            <a:cxnSpLocks/>
          </p:cNvCxnSpPr>
          <p:nvPr/>
        </p:nvCxnSpPr>
        <p:spPr>
          <a:xfrm>
            <a:off x="472556" y="5752035"/>
            <a:ext cx="644434" cy="559527"/>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1" name="群組 30">
            <a:extLst>
              <a:ext uri="{FF2B5EF4-FFF2-40B4-BE49-F238E27FC236}">
                <a16:creationId xmlns:a16="http://schemas.microsoft.com/office/drawing/2014/main" id="{48E004FB-25F7-4498-97E8-0BA716CA5AA5}"/>
              </a:ext>
            </a:extLst>
          </p:cNvPr>
          <p:cNvGrpSpPr/>
          <p:nvPr/>
        </p:nvGrpSpPr>
        <p:grpSpPr>
          <a:xfrm>
            <a:off x="390593" y="368859"/>
            <a:ext cx="465023" cy="302699"/>
            <a:chOff x="5544397" y="2382872"/>
            <a:chExt cx="465023" cy="302699"/>
          </a:xfrm>
          <a:effectLst>
            <a:outerShdw blurRad="50800" dist="38100" dir="2700000" algn="tl" rotWithShape="0">
              <a:prstClr val="black">
                <a:alpha val="40000"/>
              </a:prstClr>
            </a:outerShdw>
          </a:effectLst>
        </p:grpSpPr>
        <p:sp>
          <p:nvSpPr>
            <p:cNvPr id="29" name="Freeform 337">
              <a:extLst>
                <a:ext uri="{FF2B5EF4-FFF2-40B4-BE49-F238E27FC236}">
                  <a16:creationId xmlns:a16="http://schemas.microsoft.com/office/drawing/2014/main" id="{5FBDAE27-83BA-4CC0-B011-DE0943902BD7}"/>
                </a:ext>
              </a:extLst>
            </p:cNvPr>
            <p:cNvSpPr/>
            <p:nvPr/>
          </p:nvSpPr>
          <p:spPr>
            <a:xfrm>
              <a:off x="5544397" y="2382872"/>
              <a:ext cx="163927" cy="281017"/>
            </a:xfrm>
            <a:custGeom>
              <a:avLst/>
              <a:gdLst/>
              <a:ahLst/>
              <a:cxnLst/>
              <a:rect l="l" t="t" r="r" b="b"/>
              <a:pathLst>
                <a:path w="163955" h="281147">
                  <a:moveTo>
                    <a:pt x="23382" y="0"/>
                  </a:moveTo>
                  <a:cubicBezTo>
                    <a:pt x="25823" y="0"/>
                    <a:pt x="27983" y="939"/>
                    <a:pt x="29861" y="2817"/>
                  </a:cubicBezTo>
                  <a:lnTo>
                    <a:pt x="161137" y="134094"/>
                  </a:lnTo>
                  <a:cubicBezTo>
                    <a:pt x="163015" y="135972"/>
                    <a:pt x="163955" y="138131"/>
                    <a:pt x="163955" y="140573"/>
                  </a:cubicBezTo>
                  <a:cubicBezTo>
                    <a:pt x="163955" y="143015"/>
                    <a:pt x="163015" y="145174"/>
                    <a:pt x="161137" y="147052"/>
                  </a:cubicBezTo>
                  <a:lnTo>
                    <a:pt x="29861" y="278329"/>
                  </a:lnTo>
                  <a:cubicBezTo>
                    <a:pt x="27983" y="280207"/>
                    <a:pt x="25823" y="281147"/>
                    <a:pt x="23382" y="281147"/>
                  </a:cubicBezTo>
                  <a:cubicBezTo>
                    <a:pt x="20940" y="281147"/>
                    <a:pt x="18780" y="280207"/>
                    <a:pt x="16902" y="278329"/>
                  </a:cubicBezTo>
                  <a:lnTo>
                    <a:pt x="2817" y="264244"/>
                  </a:lnTo>
                  <a:cubicBezTo>
                    <a:pt x="939" y="262366"/>
                    <a:pt x="0" y="260206"/>
                    <a:pt x="0" y="257765"/>
                  </a:cubicBezTo>
                  <a:cubicBezTo>
                    <a:pt x="0" y="255323"/>
                    <a:pt x="939" y="253163"/>
                    <a:pt x="2817" y="251285"/>
                  </a:cubicBezTo>
                  <a:lnTo>
                    <a:pt x="113529" y="140573"/>
                  </a:lnTo>
                  <a:lnTo>
                    <a:pt x="2817" y="29861"/>
                  </a:lnTo>
                  <a:cubicBezTo>
                    <a:pt x="939" y="27983"/>
                    <a:pt x="0" y="25823"/>
                    <a:pt x="0" y="23381"/>
                  </a:cubicBezTo>
                  <a:cubicBezTo>
                    <a:pt x="0" y="20940"/>
                    <a:pt x="939" y="18780"/>
                    <a:pt x="2817" y="16902"/>
                  </a:cubicBezTo>
                  <a:lnTo>
                    <a:pt x="16902" y="2817"/>
                  </a:lnTo>
                  <a:cubicBezTo>
                    <a:pt x="18780" y="939"/>
                    <a:pt x="20940" y="0"/>
                    <a:pt x="2338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Freeform 351">
              <a:extLst>
                <a:ext uri="{FF2B5EF4-FFF2-40B4-BE49-F238E27FC236}">
                  <a16:creationId xmlns:a16="http://schemas.microsoft.com/office/drawing/2014/main" id="{B9CAA2F4-E4B0-456E-9D44-FA719ECFA431}"/>
                </a:ext>
              </a:extLst>
            </p:cNvPr>
            <p:cNvSpPr/>
            <p:nvPr/>
          </p:nvSpPr>
          <p:spPr>
            <a:xfrm>
              <a:off x="5720999" y="2649529"/>
              <a:ext cx="288421" cy="36042"/>
            </a:xfrm>
            <a:custGeom>
              <a:avLst/>
              <a:gdLst/>
              <a:ahLst/>
              <a:cxnLst/>
              <a:rect l="l" t="t" r="r" b="b"/>
              <a:pathLst>
                <a:path w="288471" h="36059">
                  <a:moveTo>
                    <a:pt x="9014" y="0"/>
                  </a:moveTo>
                  <a:lnTo>
                    <a:pt x="279456" y="0"/>
                  </a:lnTo>
                  <a:cubicBezTo>
                    <a:pt x="282086" y="0"/>
                    <a:pt x="284245" y="845"/>
                    <a:pt x="285936" y="2536"/>
                  </a:cubicBezTo>
                  <a:cubicBezTo>
                    <a:pt x="287626" y="4226"/>
                    <a:pt x="288471" y="6386"/>
                    <a:pt x="288471" y="9015"/>
                  </a:cubicBezTo>
                  <a:lnTo>
                    <a:pt x="288471" y="27044"/>
                  </a:lnTo>
                  <a:cubicBezTo>
                    <a:pt x="288471" y="29674"/>
                    <a:pt x="287626" y="31834"/>
                    <a:pt x="285936" y="33524"/>
                  </a:cubicBezTo>
                  <a:cubicBezTo>
                    <a:pt x="284245" y="35214"/>
                    <a:pt x="282086" y="36059"/>
                    <a:pt x="279456" y="36059"/>
                  </a:cubicBezTo>
                  <a:lnTo>
                    <a:pt x="9014" y="36059"/>
                  </a:lnTo>
                  <a:cubicBezTo>
                    <a:pt x="6385" y="36059"/>
                    <a:pt x="4225" y="35214"/>
                    <a:pt x="2535" y="33524"/>
                  </a:cubicBezTo>
                  <a:cubicBezTo>
                    <a:pt x="845" y="31834"/>
                    <a:pt x="0" y="29674"/>
                    <a:pt x="0" y="27044"/>
                  </a:cubicBezTo>
                  <a:lnTo>
                    <a:pt x="0" y="9015"/>
                  </a:lnTo>
                  <a:cubicBezTo>
                    <a:pt x="0" y="6386"/>
                    <a:pt x="845" y="4226"/>
                    <a:pt x="2535" y="2536"/>
                  </a:cubicBezTo>
                  <a:cubicBezTo>
                    <a:pt x="4225" y="845"/>
                    <a:pt x="6385" y="0"/>
                    <a:pt x="901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26" name="Picture 2" descr="JSON - 維基百科，自由的百科全書">
            <a:extLst>
              <a:ext uri="{FF2B5EF4-FFF2-40B4-BE49-F238E27FC236}">
                <a16:creationId xmlns:a16="http://schemas.microsoft.com/office/drawing/2014/main" id="{5EC7BE7F-0DD3-466A-BAA2-9105B6781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672" y="1876179"/>
            <a:ext cx="801602" cy="80160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Python Packages (and Modules!) Explained | by butteredwaffles | Medium">
            <a:extLst>
              <a:ext uri="{FF2B5EF4-FFF2-40B4-BE49-F238E27FC236}">
                <a16:creationId xmlns:a16="http://schemas.microsoft.com/office/drawing/2014/main" id="{8FDB2863-15B4-443F-9E5B-4EE8A9571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5992" y="1240663"/>
            <a:ext cx="836024" cy="6918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ray Icons - Download Free Vector Icons | Noun Project">
            <a:extLst>
              <a:ext uri="{FF2B5EF4-FFF2-40B4-BE49-F238E27FC236}">
                <a16:creationId xmlns:a16="http://schemas.microsoft.com/office/drawing/2014/main" id="{00C644D0-EDF0-4BFD-BD4C-7C3AA997DB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8779" y="5754699"/>
            <a:ext cx="1013459" cy="101345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descr="emblemmatic-if-logo-66 – 安玩的。ifelse…微心誌！思密達~">
            <a:extLst>
              <a:ext uri="{FF2B5EF4-FFF2-40B4-BE49-F238E27FC236}">
                <a16:creationId xmlns:a16="http://schemas.microsoft.com/office/drawing/2014/main" id="{3815FB8E-0FD6-4FAE-82DC-9545BF23D1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0246" y="2692131"/>
            <a:ext cx="985278" cy="98527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68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fade">
                                      <p:cBhvr>
                                        <p:cTn id="35" dur="500"/>
                                        <p:tgtEl>
                                          <p:spTgt spid="10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nodeType="withEffect">
                                  <p:stCondLst>
                                    <p:cond delay="0"/>
                                  </p:stCondLst>
                                  <p:childTnLst>
                                    <p:set>
                                      <p:cBhvr>
                                        <p:cTn id="45" dur="1" fill="hold">
                                          <p:stCondLst>
                                            <p:cond delay="0"/>
                                          </p:stCondLst>
                                        </p:cTn>
                                        <p:tgtEl>
                                          <p:spTgt spid="1030"/>
                                        </p:tgtEl>
                                        <p:attrNameLst>
                                          <p:attrName>style.visibility</p:attrName>
                                        </p:attrNameLst>
                                      </p:cBhvr>
                                      <p:to>
                                        <p:strVal val="visible"/>
                                      </p:to>
                                    </p:set>
                                    <p:animEffect transition="in" filter="fade">
                                      <p:cBhvr>
                                        <p:cTn id="46"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A9A2D34-F5BC-4E3F-BEA3-4C820023BF88}"/>
              </a:ext>
            </a:extLst>
          </p:cNvPr>
          <p:cNvPicPr>
            <a:picLocks noChangeAspect="1"/>
          </p:cNvPicPr>
          <p:nvPr/>
        </p:nvPicPr>
        <p:blipFill>
          <a:blip r:embed="rId3"/>
          <a:stretch>
            <a:fillRect/>
          </a:stretch>
        </p:blipFill>
        <p:spPr>
          <a:xfrm>
            <a:off x="226428" y="1327027"/>
            <a:ext cx="4532287" cy="4327742"/>
          </a:xfrm>
          <a:prstGeom prst="rect">
            <a:avLst/>
          </a:prstGeom>
          <a:effectLst>
            <a:outerShdw blurRad="50800" dist="38100" dir="2700000" algn="tl" rotWithShape="0">
              <a:prstClr val="black">
                <a:alpha val="40000"/>
              </a:prstClr>
            </a:outerShdw>
          </a:effectLst>
        </p:spPr>
      </p:pic>
      <p:sp>
        <p:nvSpPr>
          <p:cNvPr id="15" name="標題 1">
            <a:extLst>
              <a:ext uri="{FF2B5EF4-FFF2-40B4-BE49-F238E27FC236}">
                <a16:creationId xmlns:a16="http://schemas.microsoft.com/office/drawing/2014/main" id="{656CC327-D45C-454A-A1C4-178A374F0E56}"/>
              </a:ext>
            </a:extLst>
          </p:cNvPr>
          <p:cNvSpPr txBox="1">
            <a:spLocks/>
          </p:cNvSpPr>
          <p:nvPr/>
        </p:nvSpPr>
        <p:spPr>
          <a:xfrm>
            <a:off x="1095231" y="135676"/>
            <a:ext cx="5060241" cy="8292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zh-TW" altLang="en-US" sz="4000" b="1">
                <a:latin typeface="微軟正黑體"/>
                <a:ea typeface="微軟正黑體"/>
              </a:rPr>
              <a:t>程式實作</a:t>
            </a:r>
          </a:p>
        </p:txBody>
      </p:sp>
      <p:sp>
        <p:nvSpPr>
          <p:cNvPr id="16" name="Text Placeholder 7">
            <a:extLst>
              <a:ext uri="{FF2B5EF4-FFF2-40B4-BE49-F238E27FC236}">
                <a16:creationId xmlns:a16="http://schemas.microsoft.com/office/drawing/2014/main" id="{E6E96B8A-B128-405D-B0FC-2CE2F1525D57}"/>
              </a:ext>
            </a:extLst>
          </p:cNvPr>
          <p:cNvSpPr txBox="1">
            <a:spLocks/>
          </p:cNvSpPr>
          <p:nvPr/>
        </p:nvSpPr>
        <p:spPr>
          <a:xfrm>
            <a:off x="6817925" y="267764"/>
            <a:ext cx="5214460" cy="571500"/>
          </a:xfrm>
          <a:prstGeom prst="rect">
            <a:avLst/>
          </a:prstGeom>
          <a:effectLst>
            <a:outerShdw blurRad="50800" dist="38100" dir="2700000" algn="tl" rotWithShape="0">
              <a:prstClr val="black">
                <a:alpha val="40000"/>
              </a:prstClr>
            </a:outerShdw>
          </a:effectLst>
        </p:spPr>
        <p:txBody>
          <a:bodyPr/>
          <a:lstStyle/>
          <a:p>
            <a:pPr lvl="0" algn="just"/>
            <a:r>
              <a:rPr lang="zh-TW" altLang="en-US" sz="3299" b="1">
                <a:solidFill>
                  <a:schemeClr val="bg1"/>
                </a:solidFill>
                <a:latin typeface="微軟正黑體" panose="020B0604030504040204" pitchFamily="34" charset="-120"/>
                <a:ea typeface="微軟正黑體" panose="020B0604030504040204" pitchFamily="34" charset="-120"/>
                <a:cs typeface="Levenim MT" pitchFamily="2" charset="-79"/>
              </a:rPr>
              <a:t>多媒體數據分析與應用報告</a:t>
            </a:r>
            <a:endParaRPr lang="en-US" sz="3299" b="1">
              <a:solidFill>
                <a:schemeClr val="bg1"/>
              </a:solidFill>
              <a:latin typeface="微軟正黑體" panose="020B0604030504040204" pitchFamily="34" charset="-120"/>
              <a:ea typeface="微軟正黑體" panose="020B0604030504040204" pitchFamily="34" charset="-120"/>
              <a:cs typeface="Levenim MT" pitchFamily="2" charset="-79"/>
            </a:endParaRPr>
          </a:p>
        </p:txBody>
      </p:sp>
      <p:sp>
        <p:nvSpPr>
          <p:cNvPr id="17" name="Freeform 311">
            <a:extLst>
              <a:ext uri="{FF2B5EF4-FFF2-40B4-BE49-F238E27FC236}">
                <a16:creationId xmlns:a16="http://schemas.microsoft.com/office/drawing/2014/main" id="{B5DACB25-41D2-4E95-B90A-2496DAEE3369}"/>
              </a:ext>
            </a:extLst>
          </p:cNvPr>
          <p:cNvSpPr/>
          <p:nvPr/>
        </p:nvSpPr>
        <p:spPr>
          <a:xfrm>
            <a:off x="6282216" y="319239"/>
            <a:ext cx="540792" cy="468550"/>
          </a:xfrm>
          <a:custGeom>
            <a:avLst/>
            <a:gdLst/>
            <a:ahLst/>
            <a:cxnLst/>
            <a:rect l="l" t="t" r="r" b="b"/>
            <a:pathLst>
              <a:path w="540884" h="468766">
                <a:moveTo>
                  <a:pt x="45073" y="0"/>
                </a:moveTo>
                <a:lnTo>
                  <a:pt x="495810" y="0"/>
                </a:lnTo>
                <a:cubicBezTo>
                  <a:pt x="508206" y="0"/>
                  <a:pt x="518816" y="4413"/>
                  <a:pt x="527643" y="13241"/>
                </a:cubicBezTo>
                <a:cubicBezTo>
                  <a:pt x="536471" y="22067"/>
                  <a:pt x="540884" y="32678"/>
                  <a:pt x="540884" y="45074"/>
                </a:cubicBezTo>
                <a:lnTo>
                  <a:pt x="540884" y="351575"/>
                </a:lnTo>
                <a:cubicBezTo>
                  <a:pt x="540884" y="363970"/>
                  <a:pt x="536471" y="374581"/>
                  <a:pt x="527643" y="383408"/>
                </a:cubicBezTo>
                <a:cubicBezTo>
                  <a:pt x="518816" y="392235"/>
                  <a:pt x="508206" y="396648"/>
                  <a:pt x="495810" y="396648"/>
                </a:cubicBezTo>
                <a:lnTo>
                  <a:pt x="342560" y="396648"/>
                </a:lnTo>
                <a:cubicBezTo>
                  <a:pt x="342560" y="403597"/>
                  <a:pt x="344062" y="410875"/>
                  <a:pt x="347067" y="418481"/>
                </a:cubicBezTo>
                <a:cubicBezTo>
                  <a:pt x="350072" y="426087"/>
                  <a:pt x="353077" y="432754"/>
                  <a:pt x="356082" y="438482"/>
                </a:cubicBezTo>
                <a:cubicBezTo>
                  <a:pt x="359087" y="444210"/>
                  <a:pt x="360589" y="448295"/>
                  <a:pt x="360589" y="450737"/>
                </a:cubicBezTo>
                <a:cubicBezTo>
                  <a:pt x="360589" y="455620"/>
                  <a:pt x="358805" y="459845"/>
                  <a:pt x="355236" y="463414"/>
                </a:cubicBezTo>
                <a:cubicBezTo>
                  <a:pt x="351668" y="466982"/>
                  <a:pt x="347443" y="468766"/>
                  <a:pt x="342560" y="468766"/>
                </a:cubicBezTo>
                <a:lnTo>
                  <a:pt x="198324" y="468766"/>
                </a:lnTo>
                <a:cubicBezTo>
                  <a:pt x="193441" y="468766"/>
                  <a:pt x="189215" y="466982"/>
                  <a:pt x="185647" y="463414"/>
                </a:cubicBezTo>
                <a:cubicBezTo>
                  <a:pt x="182079" y="459845"/>
                  <a:pt x="180294" y="455620"/>
                  <a:pt x="180294" y="450737"/>
                </a:cubicBezTo>
                <a:cubicBezTo>
                  <a:pt x="180294" y="448107"/>
                  <a:pt x="181797" y="443976"/>
                  <a:pt x="184802" y="438342"/>
                </a:cubicBezTo>
                <a:cubicBezTo>
                  <a:pt x="187807" y="432707"/>
                  <a:pt x="190812" y="426134"/>
                  <a:pt x="193817" y="418622"/>
                </a:cubicBezTo>
                <a:cubicBezTo>
                  <a:pt x="196822" y="411110"/>
                  <a:pt x="198324" y="403785"/>
                  <a:pt x="198324" y="396648"/>
                </a:cubicBezTo>
                <a:lnTo>
                  <a:pt x="45073" y="396648"/>
                </a:lnTo>
                <a:cubicBezTo>
                  <a:pt x="32678" y="396648"/>
                  <a:pt x="22067" y="392235"/>
                  <a:pt x="13240" y="383408"/>
                </a:cubicBezTo>
                <a:cubicBezTo>
                  <a:pt x="4413" y="374581"/>
                  <a:pt x="0" y="363970"/>
                  <a:pt x="0" y="351575"/>
                </a:cubicBezTo>
                <a:lnTo>
                  <a:pt x="0" y="45074"/>
                </a:lnTo>
                <a:cubicBezTo>
                  <a:pt x="0" y="32678"/>
                  <a:pt x="4413" y="22067"/>
                  <a:pt x="13240" y="13241"/>
                </a:cubicBezTo>
                <a:cubicBezTo>
                  <a:pt x="22067" y="4413"/>
                  <a:pt x="32678" y="0"/>
                  <a:pt x="45073" y="0"/>
                </a:cubicBezTo>
                <a:close/>
                <a:moveTo>
                  <a:pt x="45073" y="36059"/>
                </a:moveTo>
                <a:cubicBezTo>
                  <a:pt x="42632" y="36059"/>
                  <a:pt x="40519" y="36951"/>
                  <a:pt x="38735" y="38735"/>
                </a:cubicBezTo>
                <a:cubicBezTo>
                  <a:pt x="36951" y="40519"/>
                  <a:pt x="36059" y="42632"/>
                  <a:pt x="36059" y="45074"/>
                </a:cubicBezTo>
                <a:lnTo>
                  <a:pt x="36059" y="279457"/>
                </a:lnTo>
                <a:cubicBezTo>
                  <a:pt x="36059" y="281898"/>
                  <a:pt x="36951" y="284011"/>
                  <a:pt x="38735" y="285795"/>
                </a:cubicBezTo>
                <a:cubicBezTo>
                  <a:pt x="40519" y="287579"/>
                  <a:pt x="42632" y="288471"/>
                  <a:pt x="45073" y="288471"/>
                </a:cubicBezTo>
                <a:lnTo>
                  <a:pt x="495810" y="288471"/>
                </a:lnTo>
                <a:cubicBezTo>
                  <a:pt x="498251" y="288471"/>
                  <a:pt x="500364" y="287579"/>
                  <a:pt x="502148" y="285795"/>
                </a:cubicBezTo>
                <a:cubicBezTo>
                  <a:pt x="503933" y="284011"/>
                  <a:pt x="504825" y="281898"/>
                  <a:pt x="504825" y="279457"/>
                </a:cubicBezTo>
                <a:lnTo>
                  <a:pt x="504825" y="45074"/>
                </a:lnTo>
                <a:cubicBezTo>
                  <a:pt x="504825" y="42632"/>
                  <a:pt x="503933" y="40519"/>
                  <a:pt x="502148" y="38735"/>
                </a:cubicBezTo>
                <a:cubicBezTo>
                  <a:pt x="500364" y="36951"/>
                  <a:pt x="498251" y="36059"/>
                  <a:pt x="495810" y="36059"/>
                </a:cubicBezTo>
                <a:lnTo>
                  <a:pt x="45073" y="36059"/>
                </a:lnTo>
                <a:close/>
              </a:path>
            </a:pathLst>
          </a:cu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350" b="1"/>
          </a:p>
        </p:txBody>
      </p:sp>
      <p:grpSp>
        <p:nvGrpSpPr>
          <p:cNvPr id="18" name="群組 17">
            <a:extLst>
              <a:ext uri="{FF2B5EF4-FFF2-40B4-BE49-F238E27FC236}">
                <a16:creationId xmlns:a16="http://schemas.microsoft.com/office/drawing/2014/main" id="{5537AACE-5922-4C8B-AEC5-C26183E90D2D}"/>
              </a:ext>
            </a:extLst>
          </p:cNvPr>
          <p:cNvGrpSpPr/>
          <p:nvPr/>
        </p:nvGrpSpPr>
        <p:grpSpPr>
          <a:xfrm>
            <a:off x="390593" y="368859"/>
            <a:ext cx="465023" cy="302699"/>
            <a:chOff x="5544397" y="2382872"/>
            <a:chExt cx="465023" cy="302699"/>
          </a:xfrm>
          <a:effectLst>
            <a:outerShdw blurRad="50800" dist="38100" dir="2700000" algn="tl" rotWithShape="0">
              <a:prstClr val="black">
                <a:alpha val="40000"/>
              </a:prstClr>
            </a:outerShdw>
          </a:effectLst>
        </p:grpSpPr>
        <p:sp>
          <p:nvSpPr>
            <p:cNvPr id="19" name="Freeform 337">
              <a:extLst>
                <a:ext uri="{FF2B5EF4-FFF2-40B4-BE49-F238E27FC236}">
                  <a16:creationId xmlns:a16="http://schemas.microsoft.com/office/drawing/2014/main" id="{80AF207C-7375-48E9-BED6-F47F39894B20}"/>
                </a:ext>
              </a:extLst>
            </p:cNvPr>
            <p:cNvSpPr/>
            <p:nvPr/>
          </p:nvSpPr>
          <p:spPr>
            <a:xfrm>
              <a:off x="5544397" y="2382872"/>
              <a:ext cx="163927" cy="281017"/>
            </a:xfrm>
            <a:custGeom>
              <a:avLst/>
              <a:gdLst/>
              <a:ahLst/>
              <a:cxnLst/>
              <a:rect l="l" t="t" r="r" b="b"/>
              <a:pathLst>
                <a:path w="163955" h="281147">
                  <a:moveTo>
                    <a:pt x="23382" y="0"/>
                  </a:moveTo>
                  <a:cubicBezTo>
                    <a:pt x="25823" y="0"/>
                    <a:pt x="27983" y="939"/>
                    <a:pt x="29861" y="2817"/>
                  </a:cubicBezTo>
                  <a:lnTo>
                    <a:pt x="161137" y="134094"/>
                  </a:lnTo>
                  <a:cubicBezTo>
                    <a:pt x="163015" y="135972"/>
                    <a:pt x="163955" y="138131"/>
                    <a:pt x="163955" y="140573"/>
                  </a:cubicBezTo>
                  <a:cubicBezTo>
                    <a:pt x="163955" y="143015"/>
                    <a:pt x="163015" y="145174"/>
                    <a:pt x="161137" y="147052"/>
                  </a:cubicBezTo>
                  <a:lnTo>
                    <a:pt x="29861" y="278329"/>
                  </a:lnTo>
                  <a:cubicBezTo>
                    <a:pt x="27983" y="280207"/>
                    <a:pt x="25823" y="281147"/>
                    <a:pt x="23382" y="281147"/>
                  </a:cubicBezTo>
                  <a:cubicBezTo>
                    <a:pt x="20940" y="281147"/>
                    <a:pt x="18780" y="280207"/>
                    <a:pt x="16902" y="278329"/>
                  </a:cubicBezTo>
                  <a:lnTo>
                    <a:pt x="2817" y="264244"/>
                  </a:lnTo>
                  <a:cubicBezTo>
                    <a:pt x="939" y="262366"/>
                    <a:pt x="0" y="260206"/>
                    <a:pt x="0" y="257765"/>
                  </a:cubicBezTo>
                  <a:cubicBezTo>
                    <a:pt x="0" y="255323"/>
                    <a:pt x="939" y="253163"/>
                    <a:pt x="2817" y="251285"/>
                  </a:cubicBezTo>
                  <a:lnTo>
                    <a:pt x="113529" y="140573"/>
                  </a:lnTo>
                  <a:lnTo>
                    <a:pt x="2817" y="29861"/>
                  </a:lnTo>
                  <a:cubicBezTo>
                    <a:pt x="939" y="27983"/>
                    <a:pt x="0" y="25823"/>
                    <a:pt x="0" y="23381"/>
                  </a:cubicBezTo>
                  <a:cubicBezTo>
                    <a:pt x="0" y="20940"/>
                    <a:pt x="939" y="18780"/>
                    <a:pt x="2817" y="16902"/>
                  </a:cubicBezTo>
                  <a:lnTo>
                    <a:pt x="16902" y="2817"/>
                  </a:lnTo>
                  <a:cubicBezTo>
                    <a:pt x="18780" y="939"/>
                    <a:pt x="20940" y="0"/>
                    <a:pt x="2338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Freeform 351">
              <a:extLst>
                <a:ext uri="{FF2B5EF4-FFF2-40B4-BE49-F238E27FC236}">
                  <a16:creationId xmlns:a16="http://schemas.microsoft.com/office/drawing/2014/main" id="{6413A767-E0F3-4BA6-84AA-AFB66AF24828}"/>
                </a:ext>
              </a:extLst>
            </p:cNvPr>
            <p:cNvSpPr/>
            <p:nvPr/>
          </p:nvSpPr>
          <p:spPr>
            <a:xfrm>
              <a:off x="5720999" y="2649529"/>
              <a:ext cx="288421" cy="36042"/>
            </a:xfrm>
            <a:custGeom>
              <a:avLst/>
              <a:gdLst/>
              <a:ahLst/>
              <a:cxnLst/>
              <a:rect l="l" t="t" r="r" b="b"/>
              <a:pathLst>
                <a:path w="288471" h="36059">
                  <a:moveTo>
                    <a:pt x="9014" y="0"/>
                  </a:moveTo>
                  <a:lnTo>
                    <a:pt x="279456" y="0"/>
                  </a:lnTo>
                  <a:cubicBezTo>
                    <a:pt x="282086" y="0"/>
                    <a:pt x="284245" y="845"/>
                    <a:pt x="285936" y="2536"/>
                  </a:cubicBezTo>
                  <a:cubicBezTo>
                    <a:pt x="287626" y="4226"/>
                    <a:pt x="288471" y="6386"/>
                    <a:pt x="288471" y="9015"/>
                  </a:cubicBezTo>
                  <a:lnTo>
                    <a:pt x="288471" y="27044"/>
                  </a:lnTo>
                  <a:cubicBezTo>
                    <a:pt x="288471" y="29674"/>
                    <a:pt x="287626" y="31834"/>
                    <a:pt x="285936" y="33524"/>
                  </a:cubicBezTo>
                  <a:cubicBezTo>
                    <a:pt x="284245" y="35214"/>
                    <a:pt x="282086" y="36059"/>
                    <a:pt x="279456" y="36059"/>
                  </a:cubicBezTo>
                  <a:lnTo>
                    <a:pt x="9014" y="36059"/>
                  </a:lnTo>
                  <a:cubicBezTo>
                    <a:pt x="6385" y="36059"/>
                    <a:pt x="4225" y="35214"/>
                    <a:pt x="2535" y="33524"/>
                  </a:cubicBezTo>
                  <a:cubicBezTo>
                    <a:pt x="845" y="31834"/>
                    <a:pt x="0" y="29674"/>
                    <a:pt x="0" y="27044"/>
                  </a:cubicBezTo>
                  <a:lnTo>
                    <a:pt x="0" y="9015"/>
                  </a:lnTo>
                  <a:cubicBezTo>
                    <a:pt x="0" y="6386"/>
                    <a:pt x="845" y="4226"/>
                    <a:pt x="2535" y="2536"/>
                  </a:cubicBezTo>
                  <a:cubicBezTo>
                    <a:pt x="4225" y="845"/>
                    <a:pt x="6385" y="0"/>
                    <a:pt x="901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1" name="矩形 20">
            <a:extLst>
              <a:ext uri="{FF2B5EF4-FFF2-40B4-BE49-F238E27FC236}">
                <a16:creationId xmlns:a16="http://schemas.microsoft.com/office/drawing/2014/main" id="{C5B4C526-61D5-4178-AAA0-5D135B3E8C1E}"/>
              </a:ext>
            </a:extLst>
          </p:cNvPr>
          <p:cNvSpPr/>
          <p:nvPr/>
        </p:nvSpPr>
        <p:spPr>
          <a:xfrm>
            <a:off x="530656" y="1327027"/>
            <a:ext cx="3224915" cy="189327"/>
          </a:xfrm>
          <a:prstGeom prst="rect">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cxnSp>
        <p:nvCxnSpPr>
          <p:cNvPr id="22" name="直線單箭頭接點 21">
            <a:extLst>
              <a:ext uri="{FF2B5EF4-FFF2-40B4-BE49-F238E27FC236}">
                <a16:creationId xmlns:a16="http://schemas.microsoft.com/office/drawing/2014/main" id="{E16217F8-2093-4736-A01B-2C2CB65B74F2}"/>
              </a:ext>
            </a:extLst>
          </p:cNvPr>
          <p:cNvCxnSpPr>
            <a:cxnSpLocks/>
          </p:cNvCxnSpPr>
          <p:nvPr/>
        </p:nvCxnSpPr>
        <p:spPr>
          <a:xfrm flipV="1">
            <a:off x="3866606" y="1421690"/>
            <a:ext cx="1030514" cy="15224"/>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3443D333-4F9B-4810-BE1C-060419F3F992}"/>
              </a:ext>
            </a:extLst>
          </p:cNvPr>
          <p:cNvSpPr/>
          <p:nvPr/>
        </p:nvSpPr>
        <p:spPr>
          <a:xfrm>
            <a:off x="523086" y="1590883"/>
            <a:ext cx="4179543" cy="531832"/>
          </a:xfrm>
          <a:prstGeom prst="rect">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cxnSp>
        <p:nvCxnSpPr>
          <p:cNvPr id="24" name="直線單箭頭接點 23">
            <a:extLst>
              <a:ext uri="{FF2B5EF4-FFF2-40B4-BE49-F238E27FC236}">
                <a16:creationId xmlns:a16="http://schemas.microsoft.com/office/drawing/2014/main" id="{73CE6B8E-72BC-44A9-BE4B-EB33F7268545}"/>
              </a:ext>
            </a:extLst>
          </p:cNvPr>
          <p:cNvCxnSpPr>
            <a:cxnSpLocks/>
          </p:cNvCxnSpPr>
          <p:nvPr/>
        </p:nvCxnSpPr>
        <p:spPr>
          <a:xfrm>
            <a:off x="4814802" y="2029114"/>
            <a:ext cx="1518265" cy="233179"/>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6E1FC4A8-F7AA-4BAF-B6EA-7FF6F94B7079}"/>
              </a:ext>
            </a:extLst>
          </p:cNvPr>
          <p:cNvSpPr/>
          <p:nvPr/>
        </p:nvSpPr>
        <p:spPr>
          <a:xfrm>
            <a:off x="523086" y="2193505"/>
            <a:ext cx="2598937" cy="399472"/>
          </a:xfrm>
          <a:prstGeom prst="rect">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cxnSp>
        <p:nvCxnSpPr>
          <p:cNvPr id="28" name="直線單箭頭接點 27">
            <a:extLst>
              <a:ext uri="{FF2B5EF4-FFF2-40B4-BE49-F238E27FC236}">
                <a16:creationId xmlns:a16="http://schemas.microsoft.com/office/drawing/2014/main" id="{E5B282E8-3FDC-4FE4-852F-5B43FC983030}"/>
              </a:ext>
            </a:extLst>
          </p:cNvPr>
          <p:cNvCxnSpPr>
            <a:cxnSpLocks/>
          </p:cNvCxnSpPr>
          <p:nvPr/>
        </p:nvCxnSpPr>
        <p:spPr>
          <a:xfrm>
            <a:off x="3312908" y="2452403"/>
            <a:ext cx="2007485" cy="211363"/>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C1AB7987-9317-4850-8CEB-77DF953652F5}"/>
              </a:ext>
            </a:extLst>
          </p:cNvPr>
          <p:cNvSpPr/>
          <p:nvPr/>
        </p:nvSpPr>
        <p:spPr>
          <a:xfrm>
            <a:off x="495113" y="2680021"/>
            <a:ext cx="3821537" cy="3009076"/>
          </a:xfrm>
          <a:prstGeom prst="rect">
            <a:avLst/>
          </a:prstGeom>
          <a:noFill/>
          <a:ln w="3810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cxnSp>
        <p:nvCxnSpPr>
          <p:cNvPr id="33" name="直線單箭頭接點 32">
            <a:extLst>
              <a:ext uri="{FF2B5EF4-FFF2-40B4-BE49-F238E27FC236}">
                <a16:creationId xmlns:a16="http://schemas.microsoft.com/office/drawing/2014/main" id="{7C1B66A4-3829-4C96-9971-F0AA92557EDA}"/>
              </a:ext>
            </a:extLst>
          </p:cNvPr>
          <p:cNvCxnSpPr>
            <a:cxnSpLocks/>
          </p:cNvCxnSpPr>
          <p:nvPr/>
        </p:nvCxnSpPr>
        <p:spPr>
          <a:xfrm>
            <a:off x="4514392" y="4514961"/>
            <a:ext cx="871305" cy="12683"/>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050" name="Picture 2" descr="高清图标_数字方块【高清装饰元素png素材】-90设计">
            <a:extLst>
              <a:ext uri="{FF2B5EF4-FFF2-40B4-BE49-F238E27FC236}">
                <a16:creationId xmlns:a16="http://schemas.microsoft.com/office/drawing/2014/main" id="{07DDDBA5-E121-4D20-BAE5-30755775BE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793" y="1078932"/>
            <a:ext cx="864483" cy="86448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25" name="直線單箭頭接點 24">
            <a:extLst>
              <a:ext uri="{FF2B5EF4-FFF2-40B4-BE49-F238E27FC236}">
                <a16:creationId xmlns:a16="http://schemas.microsoft.com/office/drawing/2014/main" id="{B4C07446-1FF5-4E3C-95C4-8CC49AC7798E}"/>
              </a:ext>
            </a:extLst>
          </p:cNvPr>
          <p:cNvCxnSpPr>
            <a:cxnSpLocks/>
          </p:cNvCxnSpPr>
          <p:nvPr/>
        </p:nvCxnSpPr>
        <p:spPr>
          <a:xfrm>
            <a:off x="5827123" y="1527939"/>
            <a:ext cx="277274" cy="0"/>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9" name="Picture 6" descr="Array Icons - Download Free Vector Icons | Noun Project">
            <a:extLst>
              <a:ext uri="{FF2B5EF4-FFF2-40B4-BE49-F238E27FC236}">
                <a16:creationId xmlns:a16="http://schemas.microsoft.com/office/drawing/2014/main" id="{5BE44BF1-F74C-4643-BB06-2B8CCA4F76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3664" y="1017706"/>
            <a:ext cx="1013459" cy="101345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4" name="Picture 6" descr="取得Windows Notepad - Microsoft Store zh-TW">
            <a:extLst>
              <a:ext uri="{FF2B5EF4-FFF2-40B4-BE49-F238E27FC236}">
                <a16:creationId xmlns:a16="http://schemas.microsoft.com/office/drawing/2014/main" id="{CE0EED77-0C9E-44FE-AF16-45C030A098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5760" y="1585637"/>
            <a:ext cx="1353312" cy="135331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334F5B5-E65E-4A64-81CA-A75CEFCE6F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7015" y="2482135"/>
            <a:ext cx="614366" cy="6143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BD872329-7F2E-4850-A9EA-98EB1579F9D6}"/>
              </a:ext>
            </a:extLst>
          </p:cNvPr>
          <p:cNvSpPr txBox="1"/>
          <p:nvPr/>
        </p:nvSpPr>
        <p:spPr>
          <a:xfrm>
            <a:off x="5455453" y="3914796"/>
            <a:ext cx="6664985" cy="1200329"/>
          </a:xfrm>
          <a:prstGeom prst="rect">
            <a:avLst/>
          </a:prstGeom>
          <a:noFill/>
        </p:spPr>
        <p:txBody>
          <a:bodyPr wrap="square">
            <a:spAutoFit/>
          </a:bodyPr>
          <a:lstStyle/>
          <a:p>
            <a:pPr algn="l"/>
            <a:r>
              <a:rPr lang="zh-TW" altLang="en-US" b="1" i="0">
                <a:effectLst/>
                <a:latin typeface="微軟正黑體" panose="020B0604030504040204" pitchFamily="34" charset="-120"/>
                <a:ea typeface="微軟正黑體" panose="020B0604030504040204" pitchFamily="34" charset="-120"/>
              </a:rPr>
              <a:t>淺複製與深複製</a:t>
            </a:r>
            <a:r>
              <a:rPr lang="en-US" altLang="zh-TW" b="1" i="0">
                <a:effectLst/>
                <a:latin typeface="微軟正黑體" panose="020B0604030504040204" pitchFamily="34" charset="-120"/>
                <a:ea typeface="微軟正黑體" panose="020B0604030504040204" pitchFamily="34" charset="-120"/>
              </a:rPr>
              <a:t>(Shallow copy and deep copy)</a:t>
            </a:r>
          </a:p>
          <a:p>
            <a:pPr algn="l"/>
            <a:r>
              <a:rPr lang="zh-TW" altLang="en-US" b="0" i="0">
                <a:effectLst/>
                <a:latin typeface="微軟正黑體" panose="020B0604030504040204" pitchFamily="34" charset="-120"/>
                <a:ea typeface="微軟正黑體" panose="020B0604030504040204" pitchFamily="34" charset="-120"/>
              </a:rPr>
              <a:t>淺複製與深複製會受到性質的影響，簡單來說，淺與深的區別：</a:t>
            </a:r>
          </a:p>
          <a:p>
            <a:pPr algn="l">
              <a:buFont typeface="Arial" panose="020B0604020202020204" pitchFamily="34" charset="0"/>
              <a:buChar char="•"/>
            </a:pPr>
            <a:r>
              <a:rPr lang="zh-TW" altLang="en-US" b="0" i="0">
                <a:solidFill>
                  <a:srgbClr val="303233"/>
                </a:solidFill>
                <a:effectLst/>
                <a:latin typeface="微軟正黑體" panose="020B0604030504040204" pitchFamily="34" charset="-120"/>
                <a:ea typeface="微軟正黑體" panose="020B0604030504040204" pitchFamily="34" charset="-120"/>
              </a:rPr>
              <a:t>淺複製</a:t>
            </a:r>
            <a:r>
              <a:rPr lang="zh-TW" altLang="en-US" b="0" i="0">
                <a:solidFill>
                  <a:srgbClr val="FF0000"/>
                </a:solidFill>
                <a:effectLst/>
                <a:latin typeface="微軟正黑體" panose="020B0604030504040204" pitchFamily="34" charset="-120"/>
                <a:ea typeface="微軟正黑體" panose="020B0604030504040204" pitchFamily="34" charset="-120"/>
              </a:rPr>
              <a:t>僅複製容器中元素的地址</a:t>
            </a:r>
          </a:p>
          <a:p>
            <a:pPr algn="l">
              <a:buFont typeface="Arial" panose="020B0604020202020204" pitchFamily="34" charset="0"/>
              <a:buChar char="•"/>
            </a:pPr>
            <a:r>
              <a:rPr lang="zh-TW" altLang="en-US" b="0" i="0">
                <a:solidFill>
                  <a:srgbClr val="303233"/>
                </a:solidFill>
                <a:effectLst/>
                <a:latin typeface="微軟正黑體" panose="020B0604030504040204" pitchFamily="34" charset="-120"/>
                <a:ea typeface="微軟正黑體" panose="020B0604030504040204" pitchFamily="34" charset="-120"/>
              </a:rPr>
              <a:t>深複製</a:t>
            </a:r>
            <a:r>
              <a:rPr lang="zh-TW" altLang="en-US" b="0" i="0">
                <a:solidFill>
                  <a:srgbClr val="FF0000"/>
                </a:solidFill>
                <a:effectLst/>
                <a:latin typeface="微軟正黑體" panose="020B0604030504040204" pitchFamily="34" charset="-120"/>
                <a:ea typeface="微軟正黑體" panose="020B0604030504040204" pitchFamily="34" charset="-120"/>
              </a:rPr>
              <a:t>完全複製</a:t>
            </a:r>
            <a:r>
              <a:rPr lang="zh-TW" altLang="en-US" b="0" i="0">
                <a:solidFill>
                  <a:srgbClr val="303233"/>
                </a:solidFill>
                <a:effectLst/>
                <a:latin typeface="微軟正黑體" panose="020B0604030504040204" pitchFamily="34" charset="-120"/>
                <a:ea typeface="微軟正黑體" panose="020B0604030504040204" pitchFamily="34" charset="-120"/>
              </a:rPr>
              <a:t>了一份副本，容器與容器中的</a:t>
            </a:r>
            <a:r>
              <a:rPr lang="zh-TW" altLang="en-US" b="0" i="0">
                <a:solidFill>
                  <a:srgbClr val="FF0000"/>
                </a:solidFill>
                <a:effectLst/>
                <a:latin typeface="微軟正黑體" panose="020B0604030504040204" pitchFamily="34" charset="-120"/>
                <a:ea typeface="微軟正黑體" panose="020B0604030504040204" pitchFamily="34" charset="-120"/>
              </a:rPr>
              <a:t>元素地址都不一樣</a:t>
            </a:r>
          </a:p>
        </p:txBody>
      </p:sp>
    </p:spTree>
    <p:extLst>
      <p:ext uri="{BB962C8B-B14F-4D97-AF65-F5344CB8AC3E}">
        <p14:creationId xmlns:p14="http://schemas.microsoft.com/office/powerpoint/2010/main" val="35382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nodeType="withEffect">
                                  <p:stCondLst>
                                    <p:cond delay="0"/>
                                  </p:stCondLst>
                                  <p:childTnLst>
                                    <p:set>
                                      <p:cBhvr>
                                        <p:cTn id="29" dur="1" fill="hold">
                                          <p:stCondLst>
                                            <p:cond delay="0"/>
                                          </p:stCondLst>
                                        </p:cTn>
                                        <p:tgtEl>
                                          <p:spTgt spid="2054"/>
                                        </p:tgtEl>
                                        <p:attrNameLst>
                                          <p:attrName>style.visibility</p:attrName>
                                        </p:attrNameLst>
                                      </p:cBhvr>
                                      <p:to>
                                        <p:strVal val="visible"/>
                                      </p:to>
                                    </p:set>
                                    <p:animEffect transition="in" filter="fade">
                                      <p:cBhvr>
                                        <p:cTn id="30" dur="500"/>
                                        <p:tgtEl>
                                          <p:spTgt spid="205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nodeType="withEffect">
                                  <p:stCondLst>
                                    <p:cond delay="0"/>
                                  </p:stCondLst>
                                  <p:childTnLst>
                                    <p:set>
                                      <p:cBhvr>
                                        <p:cTn id="40" dur="1" fill="hold">
                                          <p:stCondLst>
                                            <p:cond delay="0"/>
                                          </p:stCondLst>
                                        </p:cTn>
                                        <p:tgtEl>
                                          <p:spTgt spid="2056"/>
                                        </p:tgtEl>
                                        <p:attrNameLst>
                                          <p:attrName>style.visibility</p:attrName>
                                        </p:attrNameLst>
                                      </p:cBhvr>
                                      <p:to>
                                        <p:strVal val="visible"/>
                                      </p:to>
                                    </p:set>
                                    <p:animEffect transition="in" filter="fade">
                                      <p:cBhvr>
                                        <p:cTn id="41" dur="500"/>
                                        <p:tgtEl>
                                          <p:spTgt spid="205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7" grpId="0" animBg="1"/>
      <p:bldP spid="32" grpId="0" animBg="1"/>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4215B60B-2722-4E4F-B11B-AED962E63432}"/>
              </a:ext>
            </a:extLst>
          </p:cNvPr>
          <p:cNvPicPr>
            <a:picLocks noChangeAspect="1"/>
          </p:cNvPicPr>
          <p:nvPr/>
        </p:nvPicPr>
        <p:blipFill rotWithShape="1">
          <a:blip r:embed="rId3"/>
          <a:srcRect t="61813"/>
          <a:stretch/>
        </p:blipFill>
        <p:spPr>
          <a:xfrm>
            <a:off x="188638" y="1357609"/>
            <a:ext cx="5514898" cy="2892261"/>
          </a:xfrm>
          <a:prstGeom prst="rect">
            <a:avLst/>
          </a:prstGeom>
          <a:ln>
            <a:noFill/>
          </a:ln>
          <a:effectLst>
            <a:outerShdw blurRad="50800" dist="38100" dir="2700000" algn="tl" rotWithShape="0">
              <a:prstClr val="black">
                <a:alpha val="40000"/>
              </a:prstClr>
            </a:outerShdw>
          </a:effectLst>
        </p:spPr>
      </p:pic>
      <p:sp>
        <p:nvSpPr>
          <p:cNvPr id="11" name="標題 1">
            <a:extLst>
              <a:ext uri="{FF2B5EF4-FFF2-40B4-BE49-F238E27FC236}">
                <a16:creationId xmlns:a16="http://schemas.microsoft.com/office/drawing/2014/main" id="{D90B0B20-C03A-43A6-8CCC-E233A2828D9E}"/>
              </a:ext>
            </a:extLst>
          </p:cNvPr>
          <p:cNvSpPr txBox="1">
            <a:spLocks/>
          </p:cNvSpPr>
          <p:nvPr/>
        </p:nvSpPr>
        <p:spPr>
          <a:xfrm>
            <a:off x="1095231" y="135676"/>
            <a:ext cx="5060241" cy="8292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zh-TW" altLang="en-US" sz="4000" b="1">
                <a:latin typeface="微軟正黑體"/>
                <a:ea typeface="微軟正黑體"/>
              </a:rPr>
              <a:t>程式實作及圖表結果</a:t>
            </a:r>
          </a:p>
        </p:txBody>
      </p:sp>
      <p:sp>
        <p:nvSpPr>
          <p:cNvPr id="12" name="Text Placeholder 7">
            <a:extLst>
              <a:ext uri="{FF2B5EF4-FFF2-40B4-BE49-F238E27FC236}">
                <a16:creationId xmlns:a16="http://schemas.microsoft.com/office/drawing/2014/main" id="{127E321D-4AEA-4C62-BF0C-F04FD407856A}"/>
              </a:ext>
            </a:extLst>
          </p:cNvPr>
          <p:cNvSpPr txBox="1">
            <a:spLocks/>
          </p:cNvSpPr>
          <p:nvPr/>
        </p:nvSpPr>
        <p:spPr>
          <a:xfrm>
            <a:off x="6817925" y="267764"/>
            <a:ext cx="5214460" cy="571500"/>
          </a:xfrm>
          <a:prstGeom prst="rect">
            <a:avLst/>
          </a:prstGeom>
          <a:effectLst>
            <a:outerShdw blurRad="50800" dist="38100" dir="2700000" algn="tl" rotWithShape="0">
              <a:prstClr val="black">
                <a:alpha val="40000"/>
              </a:prstClr>
            </a:outerShdw>
          </a:effectLst>
        </p:spPr>
        <p:txBody>
          <a:bodyPr/>
          <a:lstStyle/>
          <a:p>
            <a:pPr lvl="0" algn="just"/>
            <a:r>
              <a:rPr lang="zh-TW" altLang="en-US" sz="3299" b="1">
                <a:solidFill>
                  <a:schemeClr val="bg1"/>
                </a:solidFill>
                <a:latin typeface="微軟正黑體" panose="020B0604030504040204" pitchFamily="34" charset="-120"/>
                <a:ea typeface="微軟正黑體" panose="020B0604030504040204" pitchFamily="34" charset="-120"/>
                <a:cs typeface="Levenim MT" pitchFamily="2" charset="-79"/>
              </a:rPr>
              <a:t>多媒體數據分析與應用報告</a:t>
            </a:r>
            <a:endParaRPr lang="en-US" sz="3299" b="1">
              <a:solidFill>
                <a:schemeClr val="bg1"/>
              </a:solidFill>
              <a:latin typeface="微軟正黑體" panose="020B0604030504040204" pitchFamily="34" charset="-120"/>
              <a:ea typeface="微軟正黑體" panose="020B0604030504040204" pitchFamily="34" charset="-120"/>
              <a:cs typeface="Levenim MT" pitchFamily="2" charset="-79"/>
            </a:endParaRPr>
          </a:p>
        </p:txBody>
      </p:sp>
      <p:sp>
        <p:nvSpPr>
          <p:cNvPr id="13" name="Freeform 311">
            <a:extLst>
              <a:ext uri="{FF2B5EF4-FFF2-40B4-BE49-F238E27FC236}">
                <a16:creationId xmlns:a16="http://schemas.microsoft.com/office/drawing/2014/main" id="{DAFDD0D5-119F-4080-B63B-693473696FE8}"/>
              </a:ext>
            </a:extLst>
          </p:cNvPr>
          <p:cNvSpPr/>
          <p:nvPr/>
        </p:nvSpPr>
        <p:spPr>
          <a:xfrm>
            <a:off x="6282216" y="319239"/>
            <a:ext cx="540792" cy="468550"/>
          </a:xfrm>
          <a:custGeom>
            <a:avLst/>
            <a:gdLst/>
            <a:ahLst/>
            <a:cxnLst/>
            <a:rect l="l" t="t" r="r" b="b"/>
            <a:pathLst>
              <a:path w="540884" h="468766">
                <a:moveTo>
                  <a:pt x="45073" y="0"/>
                </a:moveTo>
                <a:lnTo>
                  <a:pt x="495810" y="0"/>
                </a:lnTo>
                <a:cubicBezTo>
                  <a:pt x="508206" y="0"/>
                  <a:pt x="518816" y="4413"/>
                  <a:pt x="527643" y="13241"/>
                </a:cubicBezTo>
                <a:cubicBezTo>
                  <a:pt x="536471" y="22067"/>
                  <a:pt x="540884" y="32678"/>
                  <a:pt x="540884" y="45074"/>
                </a:cubicBezTo>
                <a:lnTo>
                  <a:pt x="540884" y="351575"/>
                </a:lnTo>
                <a:cubicBezTo>
                  <a:pt x="540884" y="363970"/>
                  <a:pt x="536471" y="374581"/>
                  <a:pt x="527643" y="383408"/>
                </a:cubicBezTo>
                <a:cubicBezTo>
                  <a:pt x="518816" y="392235"/>
                  <a:pt x="508206" y="396648"/>
                  <a:pt x="495810" y="396648"/>
                </a:cubicBezTo>
                <a:lnTo>
                  <a:pt x="342560" y="396648"/>
                </a:lnTo>
                <a:cubicBezTo>
                  <a:pt x="342560" y="403597"/>
                  <a:pt x="344062" y="410875"/>
                  <a:pt x="347067" y="418481"/>
                </a:cubicBezTo>
                <a:cubicBezTo>
                  <a:pt x="350072" y="426087"/>
                  <a:pt x="353077" y="432754"/>
                  <a:pt x="356082" y="438482"/>
                </a:cubicBezTo>
                <a:cubicBezTo>
                  <a:pt x="359087" y="444210"/>
                  <a:pt x="360589" y="448295"/>
                  <a:pt x="360589" y="450737"/>
                </a:cubicBezTo>
                <a:cubicBezTo>
                  <a:pt x="360589" y="455620"/>
                  <a:pt x="358805" y="459845"/>
                  <a:pt x="355236" y="463414"/>
                </a:cubicBezTo>
                <a:cubicBezTo>
                  <a:pt x="351668" y="466982"/>
                  <a:pt x="347443" y="468766"/>
                  <a:pt x="342560" y="468766"/>
                </a:cubicBezTo>
                <a:lnTo>
                  <a:pt x="198324" y="468766"/>
                </a:lnTo>
                <a:cubicBezTo>
                  <a:pt x="193441" y="468766"/>
                  <a:pt x="189215" y="466982"/>
                  <a:pt x="185647" y="463414"/>
                </a:cubicBezTo>
                <a:cubicBezTo>
                  <a:pt x="182079" y="459845"/>
                  <a:pt x="180294" y="455620"/>
                  <a:pt x="180294" y="450737"/>
                </a:cubicBezTo>
                <a:cubicBezTo>
                  <a:pt x="180294" y="448107"/>
                  <a:pt x="181797" y="443976"/>
                  <a:pt x="184802" y="438342"/>
                </a:cubicBezTo>
                <a:cubicBezTo>
                  <a:pt x="187807" y="432707"/>
                  <a:pt x="190812" y="426134"/>
                  <a:pt x="193817" y="418622"/>
                </a:cubicBezTo>
                <a:cubicBezTo>
                  <a:pt x="196822" y="411110"/>
                  <a:pt x="198324" y="403785"/>
                  <a:pt x="198324" y="396648"/>
                </a:cubicBezTo>
                <a:lnTo>
                  <a:pt x="45073" y="396648"/>
                </a:lnTo>
                <a:cubicBezTo>
                  <a:pt x="32678" y="396648"/>
                  <a:pt x="22067" y="392235"/>
                  <a:pt x="13240" y="383408"/>
                </a:cubicBezTo>
                <a:cubicBezTo>
                  <a:pt x="4413" y="374581"/>
                  <a:pt x="0" y="363970"/>
                  <a:pt x="0" y="351575"/>
                </a:cubicBezTo>
                <a:lnTo>
                  <a:pt x="0" y="45074"/>
                </a:lnTo>
                <a:cubicBezTo>
                  <a:pt x="0" y="32678"/>
                  <a:pt x="4413" y="22067"/>
                  <a:pt x="13240" y="13241"/>
                </a:cubicBezTo>
                <a:cubicBezTo>
                  <a:pt x="22067" y="4413"/>
                  <a:pt x="32678" y="0"/>
                  <a:pt x="45073" y="0"/>
                </a:cubicBezTo>
                <a:close/>
                <a:moveTo>
                  <a:pt x="45073" y="36059"/>
                </a:moveTo>
                <a:cubicBezTo>
                  <a:pt x="42632" y="36059"/>
                  <a:pt x="40519" y="36951"/>
                  <a:pt x="38735" y="38735"/>
                </a:cubicBezTo>
                <a:cubicBezTo>
                  <a:pt x="36951" y="40519"/>
                  <a:pt x="36059" y="42632"/>
                  <a:pt x="36059" y="45074"/>
                </a:cubicBezTo>
                <a:lnTo>
                  <a:pt x="36059" y="279457"/>
                </a:lnTo>
                <a:cubicBezTo>
                  <a:pt x="36059" y="281898"/>
                  <a:pt x="36951" y="284011"/>
                  <a:pt x="38735" y="285795"/>
                </a:cubicBezTo>
                <a:cubicBezTo>
                  <a:pt x="40519" y="287579"/>
                  <a:pt x="42632" y="288471"/>
                  <a:pt x="45073" y="288471"/>
                </a:cubicBezTo>
                <a:lnTo>
                  <a:pt x="495810" y="288471"/>
                </a:lnTo>
                <a:cubicBezTo>
                  <a:pt x="498251" y="288471"/>
                  <a:pt x="500364" y="287579"/>
                  <a:pt x="502148" y="285795"/>
                </a:cubicBezTo>
                <a:cubicBezTo>
                  <a:pt x="503933" y="284011"/>
                  <a:pt x="504825" y="281898"/>
                  <a:pt x="504825" y="279457"/>
                </a:cubicBezTo>
                <a:lnTo>
                  <a:pt x="504825" y="45074"/>
                </a:lnTo>
                <a:cubicBezTo>
                  <a:pt x="504825" y="42632"/>
                  <a:pt x="503933" y="40519"/>
                  <a:pt x="502148" y="38735"/>
                </a:cubicBezTo>
                <a:cubicBezTo>
                  <a:pt x="500364" y="36951"/>
                  <a:pt x="498251" y="36059"/>
                  <a:pt x="495810" y="36059"/>
                </a:cubicBezTo>
                <a:lnTo>
                  <a:pt x="45073" y="36059"/>
                </a:lnTo>
                <a:close/>
              </a:path>
            </a:pathLst>
          </a:cu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350" b="1"/>
          </a:p>
        </p:txBody>
      </p:sp>
      <p:grpSp>
        <p:nvGrpSpPr>
          <p:cNvPr id="14" name="群組 13">
            <a:extLst>
              <a:ext uri="{FF2B5EF4-FFF2-40B4-BE49-F238E27FC236}">
                <a16:creationId xmlns:a16="http://schemas.microsoft.com/office/drawing/2014/main" id="{A7FFF7A9-5196-4732-958B-49B598392790}"/>
              </a:ext>
            </a:extLst>
          </p:cNvPr>
          <p:cNvGrpSpPr/>
          <p:nvPr/>
        </p:nvGrpSpPr>
        <p:grpSpPr>
          <a:xfrm>
            <a:off x="390593" y="368859"/>
            <a:ext cx="465023" cy="302699"/>
            <a:chOff x="5544397" y="2382872"/>
            <a:chExt cx="465023" cy="302699"/>
          </a:xfrm>
          <a:effectLst>
            <a:outerShdw blurRad="50800" dist="38100" dir="2700000" algn="tl" rotWithShape="0">
              <a:prstClr val="black">
                <a:alpha val="40000"/>
              </a:prstClr>
            </a:outerShdw>
          </a:effectLst>
        </p:grpSpPr>
        <p:sp>
          <p:nvSpPr>
            <p:cNvPr id="15" name="Freeform 337">
              <a:extLst>
                <a:ext uri="{FF2B5EF4-FFF2-40B4-BE49-F238E27FC236}">
                  <a16:creationId xmlns:a16="http://schemas.microsoft.com/office/drawing/2014/main" id="{05FCF9C1-CB2F-4E30-83E2-BD84DF4489CF}"/>
                </a:ext>
              </a:extLst>
            </p:cNvPr>
            <p:cNvSpPr/>
            <p:nvPr/>
          </p:nvSpPr>
          <p:spPr>
            <a:xfrm>
              <a:off x="5544397" y="2382872"/>
              <a:ext cx="163927" cy="281017"/>
            </a:xfrm>
            <a:custGeom>
              <a:avLst/>
              <a:gdLst/>
              <a:ahLst/>
              <a:cxnLst/>
              <a:rect l="l" t="t" r="r" b="b"/>
              <a:pathLst>
                <a:path w="163955" h="281147">
                  <a:moveTo>
                    <a:pt x="23382" y="0"/>
                  </a:moveTo>
                  <a:cubicBezTo>
                    <a:pt x="25823" y="0"/>
                    <a:pt x="27983" y="939"/>
                    <a:pt x="29861" y="2817"/>
                  </a:cubicBezTo>
                  <a:lnTo>
                    <a:pt x="161137" y="134094"/>
                  </a:lnTo>
                  <a:cubicBezTo>
                    <a:pt x="163015" y="135972"/>
                    <a:pt x="163955" y="138131"/>
                    <a:pt x="163955" y="140573"/>
                  </a:cubicBezTo>
                  <a:cubicBezTo>
                    <a:pt x="163955" y="143015"/>
                    <a:pt x="163015" y="145174"/>
                    <a:pt x="161137" y="147052"/>
                  </a:cubicBezTo>
                  <a:lnTo>
                    <a:pt x="29861" y="278329"/>
                  </a:lnTo>
                  <a:cubicBezTo>
                    <a:pt x="27983" y="280207"/>
                    <a:pt x="25823" y="281147"/>
                    <a:pt x="23382" y="281147"/>
                  </a:cubicBezTo>
                  <a:cubicBezTo>
                    <a:pt x="20940" y="281147"/>
                    <a:pt x="18780" y="280207"/>
                    <a:pt x="16902" y="278329"/>
                  </a:cubicBezTo>
                  <a:lnTo>
                    <a:pt x="2817" y="264244"/>
                  </a:lnTo>
                  <a:cubicBezTo>
                    <a:pt x="939" y="262366"/>
                    <a:pt x="0" y="260206"/>
                    <a:pt x="0" y="257765"/>
                  </a:cubicBezTo>
                  <a:cubicBezTo>
                    <a:pt x="0" y="255323"/>
                    <a:pt x="939" y="253163"/>
                    <a:pt x="2817" y="251285"/>
                  </a:cubicBezTo>
                  <a:lnTo>
                    <a:pt x="113529" y="140573"/>
                  </a:lnTo>
                  <a:lnTo>
                    <a:pt x="2817" y="29861"/>
                  </a:lnTo>
                  <a:cubicBezTo>
                    <a:pt x="939" y="27983"/>
                    <a:pt x="0" y="25823"/>
                    <a:pt x="0" y="23381"/>
                  </a:cubicBezTo>
                  <a:cubicBezTo>
                    <a:pt x="0" y="20940"/>
                    <a:pt x="939" y="18780"/>
                    <a:pt x="2817" y="16902"/>
                  </a:cubicBezTo>
                  <a:lnTo>
                    <a:pt x="16902" y="2817"/>
                  </a:lnTo>
                  <a:cubicBezTo>
                    <a:pt x="18780" y="939"/>
                    <a:pt x="20940" y="0"/>
                    <a:pt x="2338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Freeform 351">
              <a:extLst>
                <a:ext uri="{FF2B5EF4-FFF2-40B4-BE49-F238E27FC236}">
                  <a16:creationId xmlns:a16="http://schemas.microsoft.com/office/drawing/2014/main" id="{0099E996-9CB4-4E43-A7AF-6D07E27E70A7}"/>
                </a:ext>
              </a:extLst>
            </p:cNvPr>
            <p:cNvSpPr/>
            <p:nvPr/>
          </p:nvSpPr>
          <p:spPr>
            <a:xfrm>
              <a:off x="5720999" y="2649529"/>
              <a:ext cx="288421" cy="36042"/>
            </a:xfrm>
            <a:custGeom>
              <a:avLst/>
              <a:gdLst/>
              <a:ahLst/>
              <a:cxnLst/>
              <a:rect l="l" t="t" r="r" b="b"/>
              <a:pathLst>
                <a:path w="288471" h="36059">
                  <a:moveTo>
                    <a:pt x="9014" y="0"/>
                  </a:moveTo>
                  <a:lnTo>
                    <a:pt x="279456" y="0"/>
                  </a:lnTo>
                  <a:cubicBezTo>
                    <a:pt x="282086" y="0"/>
                    <a:pt x="284245" y="845"/>
                    <a:pt x="285936" y="2536"/>
                  </a:cubicBezTo>
                  <a:cubicBezTo>
                    <a:pt x="287626" y="4226"/>
                    <a:pt x="288471" y="6386"/>
                    <a:pt x="288471" y="9015"/>
                  </a:cubicBezTo>
                  <a:lnTo>
                    <a:pt x="288471" y="27044"/>
                  </a:lnTo>
                  <a:cubicBezTo>
                    <a:pt x="288471" y="29674"/>
                    <a:pt x="287626" y="31834"/>
                    <a:pt x="285936" y="33524"/>
                  </a:cubicBezTo>
                  <a:cubicBezTo>
                    <a:pt x="284245" y="35214"/>
                    <a:pt x="282086" y="36059"/>
                    <a:pt x="279456" y="36059"/>
                  </a:cubicBezTo>
                  <a:lnTo>
                    <a:pt x="9014" y="36059"/>
                  </a:lnTo>
                  <a:cubicBezTo>
                    <a:pt x="6385" y="36059"/>
                    <a:pt x="4225" y="35214"/>
                    <a:pt x="2535" y="33524"/>
                  </a:cubicBezTo>
                  <a:cubicBezTo>
                    <a:pt x="845" y="31834"/>
                    <a:pt x="0" y="29674"/>
                    <a:pt x="0" y="27044"/>
                  </a:cubicBezTo>
                  <a:lnTo>
                    <a:pt x="0" y="9015"/>
                  </a:lnTo>
                  <a:cubicBezTo>
                    <a:pt x="0" y="6386"/>
                    <a:pt x="845" y="4226"/>
                    <a:pt x="2535" y="2536"/>
                  </a:cubicBezTo>
                  <a:cubicBezTo>
                    <a:pt x="4225" y="845"/>
                    <a:pt x="6385" y="0"/>
                    <a:pt x="901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2" name="矩形 21">
            <a:extLst>
              <a:ext uri="{FF2B5EF4-FFF2-40B4-BE49-F238E27FC236}">
                <a16:creationId xmlns:a16="http://schemas.microsoft.com/office/drawing/2014/main" id="{564A7AC0-9AB2-4BE7-82C2-D813D279C0A3}"/>
              </a:ext>
            </a:extLst>
          </p:cNvPr>
          <p:cNvSpPr/>
          <p:nvPr/>
        </p:nvSpPr>
        <p:spPr>
          <a:xfrm>
            <a:off x="567195" y="1357609"/>
            <a:ext cx="5136341" cy="424672"/>
          </a:xfrm>
          <a:prstGeom prst="rect">
            <a:avLst/>
          </a:prstGeom>
          <a:noFill/>
          <a:ln w="38100">
            <a:solidFill>
              <a:srgbClr val="0070C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C1E645DB-D371-4607-B5B2-F9070E3ADA6D}"/>
              </a:ext>
            </a:extLst>
          </p:cNvPr>
          <p:cNvSpPr/>
          <p:nvPr/>
        </p:nvSpPr>
        <p:spPr>
          <a:xfrm>
            <a:off x="567195" y="2052512"/>
            <a:ext cx="3116531" cy="118361"/>
          </a:xfrm>
          <a:prstGeom prst="rect">
            <a:avLst/>
          </a:prstGeom>
          <a:noFill/>
          <a:ln w="19050">
            <a:solidFill>
              <a:srgbClr val="C0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cxnSp>
        <p:nvCxnSpPr>
          <p:cNvPr id="28" name="接點: 肘形 27">
            <a:extLst>
              <a:ext uri="{FF2B5EF4-FFF2-40B4-BE49-F238E27FC236}">
                <a16:creationId xmlns:a16="http://schemas.microsoft.com/office/drawing/2014/main" id="{41CEB707-1B82-4931-8B19-5C049295FE66}"/>
              </a:ext>
            </a:extLst>
          </p:cNvPr>
          <p:cNvCxnSpPr>
            <a:cxnSpLocks/>
            <a:stCxn id="24" idx="3"/>
          </p:cNvCxnSpPr>
          <p:nvPr/>
        </p:nvCxnSpPr>
        <p:spPr>
          <a:xfrm>
            <a:off x="3683726" y="2111693"/>
            <a:ext cx="4362994" cy="522040"/>
          </a:xfrm>
          <a:prstGeom prst="bentConnector3">
            <a:avLst>
              <a:gd name="adj1" fmla="val 100000"/>
            </a:avLst>
          </a:prstGeom>
          <a:ln w="38100">
            <a:solidFill>
              <a:srgbClr val="C0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接點: 肘形 39">
            <a:extLst>
              <a:ext uri="{FF2B5EF4-FFF2-40B4-BE49-F238E27FC236}">
                <a16:creationId xmlns:a16="http://schemas.microsoft.com/office/drawing/2014/main" id="{EF0DD5FE-579A-4C79-B815-85D6ACA48C19}"/>
              </a:ext>
            </a:extLst>
          </p:cNvPr>
          <p:cNvCxnSpPr>
            <a:cxnSpLocks/>
            <a:stCxn id="41" idx="3"/>
          </p:cNvCxnSpPr>
          <p:nvPr/>
        </p:nvCxnSpPr>
        <p:spPr>
          <a:xfrm>
            <a:off x="3437165" y="2248847"/>
            <a:ext cx="3688624" cy="384886"/>
          </a:xfrm>
          <a:prstGeom prst="bentConnector3">
            <a:avLst>
              <a:gd name="adj1" fmla="val 100110"/>
            </a:avLst>
          </a:prstGeom>
          <a:ln w="38100">
            <a:solidFill>
              <a:srgbClr val="C0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839856B4-1071-44C9-8D40-AC3C1AC49AB6}"/>
              </a:ext>
            </a:extLst>
          </p:cNvPr>
          <p:cNvSpPr/>
          <p:nvPr/>
        </p:nvSpPr>
        <p:spPr>
          <a:xfrm>
            <a:off x="567195" y="2189666"/>
            <a:ext cx="2869970" cy="118361"/>
          </a:xfrm>
          <a:prstGeom prst="rect">
            <a:avLst/>
          </a:prstGeom>
          <a:noFill/>
          <a:ln w="19050">
            <a:solidFill>
              <a:srgbClr val="C0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911B7626-FEB9-432B-9754-3C5D9B60E10C}"/>
              </a:ext>
            </a:extLst>
          </p:cNvPr>
          <p:cNvSpPr/>
          <p:nvPr/>
        </p:nvSpPr>
        <p:spPr>
          <a:xfrm>
            <a:off x="567194" y="2326821"/>
            <a:ext cx="2045377" cy="114284"/>
          </a:xfrm>
          <a:prstGeom prst="rect">
            <a:avLst/>
          </a:prstGeom>
          <a:noFill/>
          <a:ln w="19050">
            <a:solidFill>
              <a:srgbClr val="C0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40E88F6D-0F4E-4AAD-9501-6E6B23311B03}"/>
              </a:ext>
            </a:extLst>
          </p:cNvPr>
          <p:cNvSpPr/>
          <p:nvPr/>
        </p:nvSpPr>
        <p:spPr>
          <a:xfrm>
            <a:off x="562297" y="2459899"/>
            <a:ext cx="3363092" cy="121054"/>
          </a:xfrm>
          <a:prstGeom prst="rect">
            <a:avLst/>
          </a:prstGeom>
          <a:noFill/>
          <a:ln w="19050">
            <a:solidFill>
              <a:srgbClr val="C0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60" name="圖片 59">
            <a:extLst>
              <a:ext uri="{FF2B5EF4-FFF2-40B4-BE49-F238E27FC236}">
                <a16:creationId xmlns:a16="http://schemas.microsoft.com/office/drawing/2014/main" id="{99A3E28B-9453-4F89-B793-F31649D451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2364" y="2652526"/>
            <a:ext cx="6448122" cy="4101782"/>
          </a:xfrm>
          <a:prstGeom prst="rect">
            <a:avLst/>
          </a:prstGeom>
          <a:effectLst>
            <a:outerShdw blurRad="50800" dist="38100" dir="2700000" algn="tl" rotWithShape="0">
              <a:prstClr val="black">
                <a:alpha val="40000"/>
              </a:prstClr>
            </a:outerShdw>
          </a:effectLst>
        </p:spPr>
      </p:pic>
      <p:sp>
        <p:nvSpPr>
          <p:cNvPr id="64" name="矩形 63">
            <a:extLst>
              <a:ext uri="{FF2B5EF4-FFF2-40B4-BE49-F238E27FC236}">
                <a16:creationId xmlns:a16="http://schemas.microsoft.com/office/drawing/2014/main" id="{1F990CF7-3058-445B-BABC-02062BD375F6}"/>
              </a:ext>
            </a:extLst>
          </p:cNvPr>
          <p:cNvSpPr/>
          <p:nvPr/>
        </p:nvSpPr>
        <p:spPr>
          <a:xfrm>
            <a:off x="562295" y="2599748"/>
            <a:ext cx="2489126" cy="265178"/>
          </a:xfrm>
          <a:prstGeom prst="rect">
            <a:avLst/>
          </a:prstGeom>
          <a:noFill/>
          <a:ln w="19050">
            <a:solidFill>
              <a:srgbClr val="C0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cxnSp>
        <p:nvCxnSpPr>
          <p:cNvPr id="65" name="接點: 肘形 64">
            <a:extLst>
              <a:ext uri="{FF2B5EF4-FFF2-40B4-BE49-F238E27FC236}">
                <a16:creationId xmlns:a16="http://schemas.microsoft.com/office/drawing/2014/main" id="{F656C9E3-C2A5-41AB-AF85-56C16A4E1845}"/>
              </a:ext>
            </a:extLst>
          </p:cNvPr>
          <p:cNvCxnSpPr>
            <a:cxnSpLocks/>
            <a:stCxn id="51" idx="3"/>
          </p:cNvCxnSpPr>
          <p:nvPr/>
        </p:nvCxnSpPr>
        <p:spPr>
          <a:xfrm>
            <a:off x="2612571" y="2383963"/>
            <a:ext cx="3669645" cy="268563"/>
          </a:xfrm>
          <a:prstGeom prst="bentConnector3">
            <a:avLst>
              <a:gd name="adj1" fmla="val 99836"/>
            </a:avLst>
          </a:prstGeom>
          <a:ln w="38100">
            <a:solidFill>
              <a:srgbClr val="C0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6" name="接點: 肘形 65">
            <a:extLst>
              <a:ext uri="{FF2B5EF4-FFF2-40B4-BE49-F238E27FC236}">
                <a16:creationId xmlns:a16="http://schemas.microsoft.com/office/drawing/2014/main" id="{36162204-C02E-4AF2-82A7-035D541D209D}"/>
              </a:ext>
            </a:extLst>
          </p:cNvPr>
          <p:cNvCxnSpPr>
            <a:cxnSpLocks/>
            <a:stCxn id="64" idx="3"/>
          </p:cNvCxnSpPr>
          <p:nvPr/>
        </p:nvCxnSpPr>
        <p:spPr>
          <a:xfrm>
            <a:off x="3051421" y="2732337"/>
            <a:ext cx="3858830" cy="3439524"/>
          </a:xfrm>
          <a:prstGeom prst="bentConnector3">
            <a:avLst>
              <a:gd name="adj1" fmla="val 73696"/>
            </a:avLst>
          </a:prstGeom>
          <a:ln w="38100">
            <a:solidFill>
              <a:srgbClr val="C0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5D722ADD-95C8-422A-8F18-573C038168B2}"/>
              </a:ext>
            </a:extLst>
          </p:cNvPr>
          <p:cNvSpPr/>
          <p:nvPr/>
        </p:nvSpPr>
        <p:spPr>
          <a:xfrm>
            <a:off x="554520" y="2852567"/>
            <a:ext cx="3259834" cy="157261"/>
          </a:xfrm>
          <a:prstGeom prst="rect">
            <a:avLst/>
          </a:prstGeom>
          <a:noFill/>
          <a:ln w="19050">
            <a:solidFill>
              <a:srgbClr val="C0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cxnSp>
        <p:nvCxnSpPr>
          <p:cNvPr id="70" name="接點: 肘形 69">
            <a:extLst>
              <a:ext uri="{FF2B5EF4-FFF2-40B4-BE49-F238E27FC236}">
                <a16:creationId xmlns:a16="http://schemas.microsoft.com/office/drawing/2014/main" id="{E19DDB53-2CB1-442F-91C8-81B2C4E75C28}"/>
              </a:ext>
            </a:extLst>
          </p:cNvPr>
          <p:cNvCxnSpPr>
            <a:cxnSpLocks/>
            <a:stCxn id="69" idx="3"/>
          </p:cNvCxnSpPr>
          <p:nvPr/>
        </p:nvCxnSpPr>
        <p:spPr>
          <a:xfrm>
            <a:off x="3814354" y="2931198"/>
            <a:ext cx="2341118" cy="1326882"/>
          </a:xfrm>
          <a:prstGeom prst="bentConnector3">
            <a:avLst>
              <a:gd name="adj1" fmla="val 99660"/>
            </a:avLst>
          </a:prstGeom>
          <a:ln w="38100">
            <a:solidFill>
              <a:srgbClr val="C0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AF7683BD-EFFC-426C-A723-A7F90E52B9B7}"/>
              </a:ext>
            </a:extLst>
          </p:cNvPr>
          <p:cNvSpPr/>
          <p:nvPr/>
        </p:nvSpPr>
        <p:spPr>
          <a:xfrm>
            <a:off x="554519" y="2998694"/>
            <a:ext cx="2681155" cy="157261"/>
          </a:xfrm>
          <a:prstGeom prst="rect">
            <a:avLst/>
          </a:prstGeom>
          <a:noFill/>
          <a:ln w="19050">
            <a:solidFill>
              <a:srgbClr val="C0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cxnSp>
        <p:nvCxnSpPr>
          <p:cNvPr id="100" name="接點: 肘形 99">
            <a:extLst>
              <a:ext uri="{FF2B5EF4-FFF2-40B4-BE49-F238E27FC236}">
                <a16:creationId xmlns:a16="http://schemas.microsoft.com/office/drawing/2014/main" id="{D0DB489F-D13A-4F67-9505-4CED8714020B}"/>
              </a:ext>
            </a:extLst>
          </p:cNvPr>
          <p:cNvCxnSpPr>
            <a:cxnSpLocks/>
            <a:stCxn id="99" idx="1"/>
            <a:endCxn id="60" idx="0"/>
          </p:cNvCxnSpPr>
          <p:nvPr/>
        </p:nvCxnSpPr>
        <p:spPr>
          <a:xfrm rot="10800000" flipH="1">
            <a:off x="557267" y="2652526"/>
            <a:ext cx="8399158" cy="563956"/>
          </a:xfrm>
          <a:prstGeom prst="bentConnector4">
            <a:avLst>
              <a:gd name="adj1" fmla="val -4899"/>
              <a:gd name="adj2" fmla="val 353634"/>
            </a:avLst>
          </a:prstGeom>
          <a:ln w="38100">
            <a:solidFill>
              <a:srgbClr val="C0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接點: 肘形 76">
            <a:extLst>
              <a:ext uri="{FF2B5EF4-FFF2-40B4-BE49-F238E27FC236}">
                <a16:creationId xmlns:a16="http://schemas.microsoft.com/office/drawing/2014/main" id="{956AF8D7-E001-4202-96EB-66AFA306994B}"/>
              </a:ext>
            </a:extLst>
          </p:cNvPr>
          <p:cNvCxnSpPr>
            <a:cxnSpLocks/>
          </p:cNvCxnSpPr>
          <p:nvPr/>
        </p:nvCxnSpPr>
        <p:spPr>
          <a:xfrm>
            <a:off x="3243451" y="3088460"/>
            <a:ext cx="5771754" cy="3450301"/>
          </a:xfrm>
          <a:prstGeom prst="bentConnector3">
            <a:avLst>
              <a:gd name="adj1" fmla="val 42644"/>
            </a:avLst>
          </a:prstGeom>
          <a:ln w="38100">
            <a:solidFill>
              <a:srgbClr val="C00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2BF2A25B-11A5-4978-85F3-61512AA5BEEB}"/>
              </a:ext>
            </a:extLst>
          </p:cNvPr>
          <p:cNvCxnSpPr>
            <a:cxnSpLocks/>
          </p:cNvCxnSpPr>
          <p:nvPr/>
        </p:nvCxnSpPr>
        <p:spPr>
          <a:xfrm flipV="1">
            <a:off x="8999330" y="6342017"/>
            <a:ext cx="0" cy="196744"/>
          </a:xfrm>
          <a:prstGeom prst="straightConnector1">
            <a:avLst/>
          </a:prstGeom>
          <a:ln w="38100">
            <a:solidFill>
              <a:srgbClr val="C0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9" name="矩形 98">
            <a:extLst>
              <a:ext uri="{FF2B5EF4-FFF2-40B4-BE49-F238E27FC236}">
                <a16:creationId xmlns:a16="http://schemas.microsoft.com/office/drawing/2014/main" id="{207831D6-0D32-4725-AB69-220027312130}"/>
              </a:ext>
            </a:extLst>
          </p:cNvPr>
          <p:cNvSpPr/>
          <p:nvPr/>
        </p:nvSpPr>
        <p:spPr>
          <a:xfrm>
            <a:off x="557267" y="3137851"/>
            <a:ext cx="2862787" cy="157261"/>
          </a:xfrm>
          <a:prstGeom prst="rect">
            <a:avLst/>
          </a:prstGeom>
          <a:noFill/>
          <a:ln w="19050">
            <a:solidFill>
              <a:srgbClr val="C0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DD01E0E4-A857-4B5D-9E74-00D96F359727}"/>
              </a:ext>
            </a:extLst>
          </p:cNvPr>
          <p:cNvSpPr/>
          <p:nvPr/>
        </p:nvSpPr>
        <p:spPr>
          <a:xfrm>
            <a:off x="531955" y="3294304"/>
            <a:ext cx="5045885" cy="731814"/>
          </a:xfrm>
          <a:prstGeom prst="rect">
            <a:avLst/>
          </a:prstGeom>
          <a:noFill/>
          <a:ln w="38100">
            <a:solidFill>
              <a:srgbClr val="7030A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cxnSp>
        <p:nvCxnSpPr>
          <p:cNvPr id="55" name="接點: 肘形 54">
            <a:extLst>
              <a:ext uri="{FF2B5EF4-FFF2-40B4-BE49-F238E27FC236}">
                <a16:creationId xmlns:a16="http://schemas.microsoft.com/office/drawing/2014/main" id="{6629D304-4414-4F64-B6A7-005D27B7A90A}"/>
              </a:ext>
            </a:extLst>
          </p:cNvPr>
          <p:cNvCxnSpPr>
            <a:cxnSpLocks/>
            <a:stCxn id="56" idx="1"/>
          </p:cNvCxnSpPr>
          <p:nvPr/>
        </p:nvCxnSpPr>
        <p:spPr>
          <a:xfrm rot="10800000" flipH="1" flipV="1">
            <a:off x="562297" y="2520426"/>
            <a:ext cx="5611546" cy="4142334"/>
          </a:xfrm>
          <a:prstGeom prst="bentConnector3">
            <a:avLst>
              <a:gd name="adj1" fmla="val -2561"/>
            </a:avLst>
          </a:prstGeom>
          <a:ln w="38100">
            <a:solidFill>
              <a:srgbClr val="C0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2" name="接點: 肘形 111">
            <a:extLst>
              <a:ext uri="{FF2B5EF4-FFF2-40B4-BE49-F238E27FC236}">
                <a16:creationId xmlns:a16="http://schemas.microsoft.com/office/drawing/2014/main" id="{07179693-8A3D-4258-A465-6C1DAC3134B0}"/>
              </a:ext>
            </a:extLst>
          </p:cNvPr>
          <p:cNvCxnSpPr>
            <a:cxnSpLocks/>
          </p:cNvCxnSpPr>
          <p:nvPr/>
        </p:nvCxnSpPr>
        <p:spPr>
          <a:xfrm>
            <a:off x="5577840" y="3897115"/>
            <a:ext cx="1822269" cy="438786"/>
          </a:xfrm>
          <a:prstGeom prst="bentConnector3">
            <a:avLst>
              <a:gd name="adj1" fmla="val 58244"/>
            </a:avLst>
          </a:prstGeom>
          <a:ln w="38100">
            <a:solidFill>
              <a:srgbClr val="7030A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44582C94-0BD8-47F4-8403-CA2DF755EAC8}"/>
              </a:ext>
            </a:extLst>
          </p:cNvPr>
          <p:cNvCxnSpPr>
            <a:cxnSpLocks/>
          </p:cNvCxnSpPr>
          <p:nvPr/>
        </p:nvCxnSpPr>
        <p:spPr>
          <a:xfrm flipV="1">
            <a:off x="6616337" y="4026119"/>
            <a:ext cx="2671354" cy="90389"/>
          </a:xfrm>
          <a:prstGeom prst="straightConnector1">
            <a:avLst/>
          </a:prstGeom>
          <a:ln w="38100">
            <a:solidFill>
              <a:srgbClr val="7030A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023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10" presetClass="entr" presetSubtype="0" fill="hold" nodeType="with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fade">
                                      <p:cBhvr>
                                        <p:cTn id="15" dur="500"/>
                                        <p:tgtEl>
                                          <p:spTgt spid="123"/>
                                        </p:tgtEl>
                                      </p:cBhvr>
                                    </p:animEffect>
                                  </p:childTnLst>
                                </p:cTn>
                              </p:par>
                              <p:par>
                                <p:cTn id="16" presetID="10" presetClass="entr" presetSubtype="0" fill="hold" nodeType="withEffect">
                                  <p:stCondLst>
                                    <p:cond delay="0"/>
                                  </p:stCondLst>
                                  <p:childTnLst>
                                    <p:set>
                                      <p:cBhvr>
                                        <p:cTn id="17" dur="1" fill="hold">
                                          <p:stCondLst>
                                            <p:cond delay="0"/>
                                          </p:stCondLst>
                                        </p:cTn>
                                        <p:tgtEl>
                                          <p:spTgt spid="112"/>
                                        </p:tgtEl>
                                        <p:attrNameLst>
                                          <p:attrName>style.visibility</p:attrName>
                                        </p:attrNameLst>
                                      </p:cBhvr>
                                      <p:to>
                                        <p:strVal val="visible"/>
                                      </p:to>
                                    </p:set>
                                    <p:animEffect transition="in" filter="fade">
                                      <p:cBhvr>
                                        <p:cTn id="18"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AACF2FA7-55E7-4E43-A9ED-2689D4D6DA4D}"/>
              </a:ext>
            </a:extLst>
          </p:cNvPr>
          <p:cNvPicPr>
            <a:picLocks noChangeAspect="1"/>
          </p:cNvPicPr>
          <p:nvPr/>
        </p:nvPicPr>
        <p:blipFill>
          <a:blip r:embed="rId3"/>
          <a:stretch>
            <a:fillRect/>
          </a:stretch>
        </p:blipFill>
        <p:spPr>
          <a:xfrm>
            <a:off x="306441" y="1969014"/>
            <a:ext cx="11377749" cy="1629087"/>
          </a:xfrm>
          <a:prstGeom prst="rect">
            <a:avLst/>
          </a:prstGeom>
          <a:effectLst>
            <a:outerShdw blurRad="50800" dist="38100" dir="2700000" algn="tl" rotWithShape="0">
              <a:prstClr val="black">
                <a:alpha val="40000"/>
              </a:prstClr>
            </a:outerShdw>
          </a:effectLst>
        </p:spPr>
      </p:pic>
      <p:sp>
        <p:nvSpPr>
          <p:cNvPr id="4" name="標題 1">
            <a:extLst>
              <a:ext uri="{FF2B5EF4-FFF2-40B4-BE49-F238E27FC236}">
                <a16:creationId xmlns:a16="http://schemas.microsoft.com/office/drawing/2014/main" id="{8E64DF3E-0395-4182-AAC7-1C898FD9F82B}"/>
              </a:ext>
            </a:extLst>
          </p:cNvPr>
          <p:cNvSpPr txBox="1">
            <a:spLocks/>
          </p:cNvSpPr>
          <p:nvPr/>
        </p:nvSpPr>
        <p:spPr>
          <a:xfrm>
            <a:off x="1095231" y="135676"/>
            <a:ext cx="5060241" cy="8292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zh-TW" altLang="en-US" sz="4000" b="1">
                <a:latin typeface="微軟正黑體"/>
                <a:ea typeface="微軟正黑體"/>
              </a:rPr>
              <a:t>結果</a:t>
            </a:r>
          </a:p>
        </p:txBody>
      </p:sp>
      <p:sp>
        <p:nvSpPr>
          <p:cNvPr id="5" name="Text Placeholder 7">
            <a:extLst>
              <a:ext uri="{FF2B5EF4-FFF2-40B4-BE49-F238E27FC236}">
                <a16:creationId xmlns:a16="http://schemas.microsoft.com/office/drawing/2014/main" id="{7C7651D1-4BD7-45F2-BC04-12D072A0EC1B}"/>
              </a:ext>
            </a:extLst>
          </p:cNvPr>
          <p:cNvSpPr txBox="1">
            <a:spLocks/>
          </p:cNvSpPr>
          <p:nvPr/>
        </p:nvSpPr>
        <p:spPr>
          <a:xfrm>
            <a:off x="6817925" y="267764"/>
            <a:ext cx="5214460" cy="571500"/>
          </a:xfrm>
          <a:prstGeom prst="rect">
            <a:avLst/>
          </a:prstGeom>
          <a:effectLst>
            <a:outerShdw blurRad="50800" dist="38100" dir="2700000" algn="tl" rotWithShape="0">
              <a:prstClr val="black">
                <a:alpha val="40000"/>
              </a:prstClr>
            </a:outerShdw>
          </a:effectLst>
        </p:spPr>
        <p:txBody>
          <a:bodyPr/>
          <a:lstStyle/>
          <a:p>
            <a:pPr lvl="0" algn="just"/>
            <a:r>
              <a:rPr lang="zh-TW" altLang="en-US" sz="3299" b="1">
                <a:solidFill>
                  <a:schemeClr val="bg1"/>
                </a:solidFill>
                <a:latin typeface="微軟正黑體" panose="020B0604030504040204" pitchFamily="34" charset="-120"/>
                <a:ea typeface="微軟正黑體" panose="020B0604030504040204" pitchFamily="34" charset="-120"/>
                <a:cs typeface="Levenim MT" pitchFamily="2" charset="-79"/>
              </a:rPr>
              <a:t>多媒體數據分析與應用報告</a:t>
            </a:r>
            <a:endParaRPr lang="en-US" sz="3299" b="1">
              <a:solidFill>
                <a:schemeClr val="bg1"/>
              </a:solidFill>
              <a:latin typeface="微軟正黑體" panose="020B0604030504040204" pitchFamily="34" charset="-120"/>
              <a:ea typeface="微軟正黑體" panose="020B0604030504040204" pitchFamily="34" charset="-120"/>
              <a:cs typeface="Levenim MT" pitchFamily="2" charset="-79"/>
            </a:endParaRPr>
          </a:p>
        </p:txBody>
      </p:sp>
      <p:sp>
        <p:nvSpPr>
          <p:cNvPr id="6" name="Freeform 311">
            <a:extLst>
              <a:ext uri="{FF2B5EF4-FFF2-40B4-BE49-F238E27FC236}">
                <a16:creationId xmlns:a16="http://schemas.microsoft.com/office/drawing/2014/main" id="{18FA1B98-6A0D-4AFD-958C-ED06DDCBAA1F}"/>
              </a:ext>
            </a:extLst>
          </p:cNvPr>
          <p:cNvSpPr/>
          <p:nvPr/>
        </p:nvSpPr>
        <p:spPr>
          <a:xfrm>
            <a:off x="6282216" y="319239"/>
            <a:ext cx="540792" cy="468550"/>
          </a:xfrm>
          <a:custGeom>
            <a:avLst/>
            <a:gdLst/>
            <a:ahLst/>
            <a:cxnLst/>
            <a:rect l="l" t="t" r="r" b="b"/>
            <a:pathLst>
              <a:path w="540884" h="468766">
                <a:moveTo>
                  <a:pt x="45073" y="0"/>
                </a:moveTo>
                <a:lnTo>
                  <a:pt x="495810" y="0"/>
                </a:lnTo>
                <a:cubicBezTo>
                  <a:pt x="508206" y="0"/>
                  <a:pt x="518816" y="4413"/>
                  <a:pt x="527643" y="13241"/>
                </a:cubicBezTo>
                <a:cubicBezTo>
                  <a:pt x="536471" y="22067"/>
                  <a:pt x="540884" y="32678"/>
                  <a:pt x="540884" y="45074"/>
                </a:cubicBezTo>
                <a:lnTo>
                  <a:pt x="540884" y="351575"/>
                </a:lnTo>
                <a:cubicBezTo>
                  <a:pt x="540884" y="363970"/>
                  <a:pt x="536471" y="374581"/>
                  <a:pt x="527643" y="383408"/>
                </a:cubicBezTo>
                <a:cubicBezTo>
                  <a:pt x="518816" y="392235"/>
                  <a:pt x="508206" y="396648"/>
                  <a:pt x="495810" y="396648"/>
                </a:cubicBezTo>
                <a:lnTo>
                  <a:pt x="342560" y="396648"/>
                </a:lnTo>
                <a:cubicBezTo>
                  <a:pt x="342560" y="403597"/>
                  <a:pt x="344062" y="410875"/>
                  <a:pt x="347067" y="418481"/>
                </a:cubicBezTo>
                <a:cubicBezTo>
                  <a:pt x="350072" y="426087"/>
                  <a:pt x="353077" y="432754"/>
                  <a:pt x="356082" y="438482"/>
                </a:cubicBezTo>
                <a:cubicBezTo>
                  <a:pt x="359087" y="444210"/>
                  <a:pt x="360589" y="448295"/>
                  <a:pt x="360589" y="450737"/>
                </a:cubicBezTo>
                <a:cubicBezTo>
                  <a:pt x="360589" y="455620"/>
                  <a:pt x="358805" y="459845"/>
                  <a:pt x="355236" y="463414"/>
                </a:cubicBezTo>
                <a:cubicBezTo>
                  <a:pt x="351668" y="466982"/>
                  <a:pt x="347443" y="468766"/>
                  <a:pt x="342560" y="468766"/>
                </a:cubicBezTo>
                <a:lnTo>
                  <a:pt x="198324" y="468766"/>
                </a:lnTo>
                <a:cubicBezTo>
                  <a:pt x="193441" y="468766"/>
                  <a:pt x="189215" y="466982"/>
                  <a:pt x="185647" y="463414"/>
                </a:cubicBezTo>
                <a:cubicBezTo>
                  <a:pt x="182079" y="459845"/>
                  <a:pt x="180294" y="455620"/>
                  <a:pt x="180294" y="450737"/>
                </a:cubicBezTo>
                <a:cubicBezTo>
                  <a:pt x="180294" y="448107"/>
                  <a:pt x="181797" y="443976"/>
                  <a:pt x="184802" y="438342"/>
                </a:cubicBezTo>
                <a:cubicBezTo>
                  <a:pt x="187807" y="432707"/>
                  <a:pt x="190812" y="426134"/>
                  <a:pt x="193817" y="418622"/>
                </a:cubicBezTo>
                <a:cubicBezTo>
                  <a:pt x="196822" y="411110"/>
                  <a:pt x="198324" y="403785"/>
                  <a:pt x="198324" y="396648"/>
                </a:cubicBezTo>
                <a:lnTo>
                  <a:pt x="45073" y="396648"/>
                </a:lnTo>
                <a:cubicBezTo>
                  <a:pt x="32678" y="396648"/>
                  <a:pt x="22067" y="392235"/>
                  <a:pt x="13240" y="383408"/>
                </a:cubicBezTo>
                <a:cubicBezTo>
                  <a:pt x="4413" y="374581"/>
                  <a:pt x="0" y="363970"/>
                  <a:pt x="0" y="351575"/>
                </a:cubicBezTo>
                <a:lnTo>
                  <a:pt x="0" y="45074"/>
                </a:lnTo>
                <a:cubicBezTo>
                  <a:pt x="0" y="32678"/>
                  <a:pt x="4413" y="22067"/>
                  <a:pt x="13240" y="13241"/>
                </a:cubicBezTo>
                <a:cubicBezTo>
                  <a:pt x="22067" y="4413"/>
                  <a:pt x="32678" y="0"/>
                  <a:pt x="45073" y="0"/>
                </a:cubicBezTo>
                <a:close/>
                <a:moveTo>
                  <a:pt x="45073" y="36059"/>
                </a:moveTo>
                <a:cubicBezTo>
                  <a:pt x="42632" y="36059"/>
                  <a:pt x="40519" y="36951"/>
                  <a:pt x="38735" y="38735"/>
                </a:cubicBezTo>
                <a:cubicBezTo>
                  <a:pt x="36951" y="40519"/>
                  <a:pt x="36059" y="42632"/>
                  <a:pt x="36059" y="45074"/>
                </a:cubicBezTo>
                <a:lnTo>
                  <a:pt x="36059" y="279457"/>
                </a:lnTo>
                <a:cubicBezTo>
                  <a:pt x="36059" y="281898"/>
                  <a:pt x="36951" y="284011"/>
                  <a:pt x="38735" y="285795"/>
                </a:cubicBezTo>
                <a:cubicBezTo>
                  <a:pt x="40519" y="287579"/>
                  <a:pt x="42632" y="288471"/>
                  <a:pt x="45073" y="288471"/>
                </a:cubicBezTo>
                <a:lnTo>
                  <a:pt x="495810" y="288471"/>
                </a:lnTo>
                <a:cubicBezTo>
                  <a:pt x="498251" y="288471"/>
                  <a:pt x="500364" y="287579"/>
                  <a:pt x="502148" y="285795"/>
                </a:cubicBezTo>
                <a:cubicBezTo>
                  <a:pt x="503933" y="284011"/>
                  <a:pt x="504825" y="281898"/>
                  <a:pt x="504825" y="279457"/>
                </a:cubicBezTo>
                <a:lnTo>
                  <a:pt x="504825" y="45074"/>
                </a:lnTo>
                <a:cubicBezTo>
                  <a:pt x="504825" y="42632"/>
                  <a:pt x="503933" y="40519"/>
                  <a:pt x="502148" y="38735"/>
                </a:cubicBezTo>
                <a:cubicBezTo>
                  <a:pt x="500364" y="36951"/>
                  <a:pt x="498251" y="36059"/>
                  <a:pt x="495810" y="36059"/>
                </a:cubicBezTo>
                <a:lnTo>
                  <a:pt x="45073" y="36059"/>
                </a:lnTo>
                <a:close/>
              </a:path>
            </a:pathLst>
          </a:cu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350" b="1"/>
          </a:p>
        </p:txBody>
      </p:sp>
      <p:grpSp>
        <p:nvGrpSpPr>
          <p:cNvPr id="7" name="群組 6">
            <a:extLst>
              <a:ext uri="{FF2B5EF4-FFF2-40B4-BE49-F238E27FC236}">
                <a16:creationId xmlns:a16="http://schemas.microsoft.com/office/drawing/2014/main" id="{FF5BA0C0-170E-44AE-BCBC-6BDBAB3C2688}"/>
              </a:ext>
            </a:extLst>
          </p:cNvPr>
          <p:cNvGrpSpPr/>
          <p:nvPr/>
        </p:nvGrpSpPr>
        <p:grpSpPr>
          <a:xfrm>
            <a:off x="390593" y="368859"/>
            <a:ext cx="465023" cy="302699"/>
            <a:chOff x="5544397" y="2382872"/>
            <a:chExt cx="465023" cy="302699"/>
          </a:xfrm>
          <a:effectLst>
            <a:outerShdw blurRad="50800" dist="38100" dir="2700000" algn="tl" rotWithShape="0">
              <a:prstClr val="black">
                <a:alpha val="40000"/>
              </a:prstClr>
            </a:outerShdw>
          </a:effectLst>
        </p:grpSpPr>
        <p:sp>
          <p:nvSpPr>
            <p:cNvPr id="8" name="Freeform 337">
              <a:extLst>
                <a:ext uri="{FF2B5EF4-FFF2-40B4-BE49-F238E27FC236}">
                  <a16:creationId xmlns:a16="http://schemas.microsoft.com/office/drawing/2014/main" id="{02919D7A-D315-4566-9701-D914F2FF6525}"/>
                </a:ext>
              </a:extLst>
            </p:cNvPr>
            <p:cNvSpPr/>
            <p:nvPr/>
          </p:nvSpPr>
          <p:spPr>
            <a:xfrm>
              <a:off x="5544397" y="2382872"/>
              <a:ext cx="163927" cy="281017"/>
            </a:xfrm>
            <a:custGeom>
              <a:avLst/>
              <a:gdLst/>
              <a:ahLst/>
              <a:cxnLst/>
              <a:rect l="l" t="t" r="r" b="b"/>
              <a:pathLst>
                <a:path w="163955" h="281147">
                  <a:moveTo>
                    <a:pt x="23382" y="0"/>
                  </a:moveTo>
                  <a:cubicBezTo>
                    <a:pt x="25823" y="0"/>
                    <a:pt x="27983" y="939"/>
                    <a:pt x="29861" y="2817"/>
                  </a:cubicBezTo>
                  <a:lnTo>
                    <a:pt x="161137" y="134094"/>
                  </a:lnTo>
                  <a:cubicBezTo>
                    <a:pt x="163015" y="135972"/>
                    <a:pt x="163955" y="138131"/>
                    <a:pt x="163955" y="140573"/>
                  </a:cubicBezTo>
                  <a:cubicBezTo>
                    <a:pt x="163955" y="143015"/>
                    <a:pt x="163015" y="145174"/>
                    <a:pt x="161137" y="147052"/>
                  </a:cubicBezTo>
                  <a:lnTo>
                    <a:pt x="29861" y="278329"/>
                  </a:lnTo>
                  <a:cubicBezTo>
                    <a:pt x="27983" y="280207"/>
                    <a:pt x="25823" y="281147"/>
                    <a:pt x="23382" y="281147"/>
                  </a:cubicBezTo>
                  <a:cubicBezTo>
                    <a:pt x="20940" y="281147"/>
                    <a:pt x="18780" y="280207"/>
                    <a:pt x="16902" y="278329"/>
                  </a:cubicBezTo>
                  <a:lnTo>
                    <a:pt x="2817" y="264244"/>
                  </a:lnTo>
                  <a:cubicBezTo>
                    <a:pt x="939" y="262366"/>
                    <a:pt x="0" y="260206"/>
                    <a:pt x="0" y="257765"/>
                  </a:cubicBezTo>
                  <a:cubicBezTo>
                    <a:pt x="0" y="255323"/>
                    <a:pt x="939" y="253163"/>
                    <a:pt x="2817" y="251285"/>
                  </a:cubicBezTo>
                  <a:lnTo>
                    <a:pt x="113529" y="140573"/>
                  </a:lnTo>
                  <a:lnTo>
                    <a:pt x="2817" y="29861"/>
                  </a:lnTo>
                  <a:cubicBezTo>
                    <a:pt x="939" y="27983"/>
                    <a:pt x="0" y="25823"/>
                    <a:pt x="0" y="23381"/>
                  </a:cubicBezTo>
                  <a:cubicBezTo>
                    <a:pt x="0" y="20940"/>
                    <a:pt x="939" y="18780"/>
                    <a:pt x="2817" y="16902"/>
                  </a:cubicBezTo>
                  <a:lnTo>
                    <a:pt x="16902" y="2817"/>
                  </a:lnTo>
                  <a:cubicBezTo>
                    <a:pt x="18780" y="939"/>
                    <a:pt x="20940" y="0"/>
                    <a:pt x="2338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reeform 351">
              <a:extLst>
                <a:ext uri="{FF2B5EF4-FFF2-40B4-BE49-F238E27FC236}">
                  <a16:creationId xmlns:a16="http://schemas.microsoft.com/office/drawing/2014/main" id="{031D3D53-E68C-4EBF-B34A-A72B00057C3B}"/>
                </a:ext>
              </a:extLst>
            </p:cNvPr>
            <p:cNvSpPr/>
            <p:nvPr/>
          </p:nvSpPr>
          <p:spPr>
            <a:xfrm>
              <a:off x="5720999" y="2649529"/>
              <a:ext cx="288421" cy="36042"/>
            </a:xfrm>
            <a:custGeom>
              <a:avLst/>
              <a:gdLst/>
              <a:ahLst/>
              <a:cxnLst/>
              <a:rect l="l" t="t" r="r" b="b"/>
              <a:pathLst>
                <a:path w="288471" h="36059">
                  <a:moveTo>
                    <a:pt x="9014" y="0"/>
                  </a:moveTo>
                  <a:lnTo>
                    <a:pt x="279456" y="0"/>
                  </a:lnTo>
                  <a:cubicBezTo>
                    <a:pt x="282086" y="0"/>
                    <a:pt x="284245" y="845"/>
                    <a:pt x="285936" y="2536"/>
                  </a:cubicBezTo>
                  <a:cubicBezTo>
                    <a:pt x="287626" y="4226"/>
                    <a:pt x="288471" y="6386"/>
                    <a:pt x="288471" y="9015"/>
                  </a:cubicBezTo>
                  <a:lnTo>
                    <a:pt x="288471" y="27044"/>
                  </a:lnTo>
                  <a:cubicBezTo>
                    <a:pt x="288471" y="29674"/>
                    <a:pt x="287626" y="31834"/>
                    <a:pt x="285936" y="33524"/>
                  </a:cubicBezTo>
                  <a:cubicBezTo>
                    <a:pt x="284245" y="35214"/>
                    <a:pt x="282086" y="36059"/>
                    <a:pt x="279456" y="36059"/>
                  </a:cubicBezTo>
                  <a:lnTo>
                    <a:pt x="9014" y="36059"/>
                  </a:lnTo>
                  <a:cubicBezTo>
                    <a:pt x="6385" y="36059"/>
                    <a:pt x="4225" y="35214"/>
                    <a:pt x="2535" y="33524"/>
                  </a:cubicBezTo>
                  <a:cubicBezTo>
                    <a:pt x="845" y="31834"/>
                    <a:pt x="0" y="29674"/>
                    <a:pt x="0" y="27044"/>
                  </a:cubicBezTo>
                  <a:lnTo>
                    <a:pt x="0" y="9015"/>
                  </a:lnTo>
                  <a:cubicBezTo>
                    <a:pt x="0" y="6386"/>
                    <a:pt x="845" y="4226"/>
                    <a:pt x="2535" y="2536"/>
                  </a:cubicBezTo>
                  <a:cubicBezTo>
                    <a:pt x="4225" y="845"/>
                    <a:pt x="6385" y="0"/>
                    <a:pt x="901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1" name="圖片 10">
            <a:extLst>
              <a:ext uri="{FF2B5EF4-FFF2-40B4-BE49-F238E27FC236}">
                <a16:creationId xmlns:a16="http://schemas.microsoft.com/office/drawing/2014/main" id="{1359794F-0195-415F-B0DF-A02DFD2EDC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7071" y="2284066"/>
            <a:ext cx="6448122" cy="4101782"/>
          </a:xfrm>
          <a:prstGeom prst="rect">
            <a:avLst/>
          </a:prstGeom>
          <a:effectLst>
            <a:outerShdw blurRad="50800" dist="38100" dir="2700000" algn="tl" rotWithShape="0">
              <a:prstClr val="black">
                <a:alpha val="40000"/>
              </a:prstClr>
            </a:outerShdw>
          </a:effectLst>
        </p:spPr>
      </p:pic>
      <p:sp>
        <p:nvSpPr>
          <p:cNvPr id="3" name="文字方塊 2">
            <a:extLst>
              <a:ext uri="{FF2B5EF4-FFF2-40B4-BE49-F238E27FC236}">
                <a16:creationId xmlns:a16="http://schemas.microsoft.com/office/drawing/2014/main" id="{975B3FA2-F36C-4039-A95D-4BBCD3211DED}"/>
              </a:ext>
            </a:extLst>
          </p:cNvPr>
          <p:cNvSpPr txBox="1"/>
          <p:nvPr/>
        </p:nvSpPr>
        <p:spPr>
          <a:xfrm>
            <a:off x="455627" y="3855996"/>
            <a:ext cx="4512258" cy="923330"/>
          </a:xfrm>
          <a:prstGeom prst="rect">
            <a:avLst/>
          </a:prstGeom>
          <a:noFill/>
        </p:spPr>
        <p:txBody>
          <a:bodyPr wrap="square" rtlCol="0">
            <a:spAutoFit/>
          </a:bodyPr>
          <a:lstStyle/>
          <a:p>
            <a:r>
              <a:rPr lang="zh-TW" altLang="en-US">
                <a:latin typeface="微軟正黑體" panose="020B0604030504040204" pitchFamily="34" charset="-120"/>
                <a:ea typeface="微軟正黑體" panose="020B0604030504040204" pitchFamily="34" charset="-120"/>
              </a:rPr>
              <a:t>上圖為 於</a:t>
            </a:r>
            <a:r>
              <a:rPr lang="en-US" altLang="zh-TW">
                <a:latin typeface="微軟正黑體" panose="020B0604030504040204" pitchFamily="34" charset="-120"/>
                <a:ea typeface="微軟正黑體" panose="020B0604030504040204" pitchFamily="34" charset="-120"/>
              </a:rPr>
              <a:t>Visual Studio Code</a:t>
            </a:r>
            <a:r>
              <a:rPr lang="zh-TW" altLang="en-US">
                <a:latin typeface="微軟正黑體" panose="020B0604030504040204" pitchFamily="34" charset="-120"/>
                <a:ea typeface="微軟正黑體" panose="020B0604030504040204" pitchFamily="34" charset="-120"/>
              </a:rPr>
              <a:t>顯示的結果</a:t>
            </a:r>
            <a:endParaRPr lang="en-US" altLang="zh-TW">
              <a:latin typeface="微軟正黑體" panose="020B0604030504040204" pitchFamily="34" charset="-120"/>
              <a:ea typeface="微軟正黑體" panose="020B0604030504040204" pitchFamily="34" charset="-120"/>
            </a:endParaRPr>
          </a:p>
          <a:p>
            <a:endParaRPr lang="en-US" altLang="zh-TW">
              <a:latin typeface="微軟正黑體" panose="020B0604030504040204" pitchFamily="34" charset="-120"/>
              <a:ea typeface="微軟正黑體" panose="020B0604030504040204" pitchFamily="34" charset="-120"/>
            </a:endParaRPr>
          </a:p>
          <a:p>
            <a:r>
              <a:rPr lang="zh-TW" altLang="en-US">
                <a:latin typeface="微軟正黑體" panose="020B0604030504040204" pitchFamily="34" charset="-120"/>
                <a:ea typeface="微軟正黑體" panose="020B0604030504040204" pitchFamily="34" charset="-120"/>
              </a:rPr>
              <a:t>右圖為圖表顯示結果</a:t>
            </a:r>
          </a:p>
        </p:txBody>
      </p:sp>
      <p:pic>
        <p:nvPicPr>
          <p:cNvPr id="4098" name="Picture 2">
            <a:extLst>
              <a:ext uri="{FF2B5EF4-FFF2-40B4-BE49-F238E27FC236}">
                <a16:creationId xmlns:a16="http://schemas.microsoft.com/office/drawing/2014/main" id="{2E4472C0-25D5-42C3-8685-CE2702B6D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2011" y="5151120"/>
            <a:ext cx="1112520" cy="111252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902F038E-7F85-4074-ADC5-5FF1EB42C915}"/>
              </a:ext>
            </a:extLst>
          </p:cNvPr>
          <p:cNvSpPr txBox="1">
            <a:spLocks/>
          </p:cNvSpPr>
          <p:nvPr/>
        </p:nvSpPr>
        <p:spPr>
          <a:xfrm>
            <a:off x="1162226" y="5707380"/>
            <a:ext cx="2245099" cy="523220"/>
          </a:xfrm>
          <a:prstGeom prst="rect">
            <a:avLst/>
          </a:prstGeom>
        </p:spPr>
        <p:txBody>
          <a:bodyPr vert="horz" wrap="square" lIns="91440" tIns="45720" rIns="91440" bIns="45720" rtlCol="0" anchor="t">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a:lnSpc>
                <a:spcPct val="100000"/>
              </a:lnSpc>
              <a:spcBef>
                <a:spcPts val="0"/>
              </a:spcBef>
              <a:spcAft>
                <a:spcPts val="0"/>
              </a:spcAft>
              <a:buNone/>
              <a:tabLst/>
              <a:defRPr/>
            </a:pPr>
            <a:r>
              <a:rPr lang="zh-TW" altLang="en-US" sz="1400" b="1">
                <a:latin typeface="微軟正黑體"/>
                <a:ea typeface="微軟正黑體"/>
                <a:cs typeface="+mn-lt"/>
              </a:rPr>
              <a:t>詳細的程式碼部分可從</a:t>
            </a:r>
            <a:br>
              <a:rPr lang="en-US" altLang="zh-TW" sz="1400" b="1">
                <a:latin typeface="微軟正黑體"/>
                <a:ea typeface="微軟正黑體"/>
                <a:cs typeface="+mn-lt"/>
              </a:rPr>
            </a:br>
            <a:r>
              <a:rPr lang="zh-TW" altLang="en-US" sz="1400" b="1">
                <a:latin typeface="微軟正黑體"/>
                <a:ea typeface="微軟正黑體"/>
                <a:cs typeface="+mn-lt"/>
              </a:rPr>
              <a:t>右圖掃描</a:t>
            </a:r>
            <a:r>
              <a:rPr lang="en-US" altLang="zh-TW" sz="1400" b="1">
                <a:latin typeface="微軟正黑體"/>
                <a:ea typeface="微軟正黑體"/>
                <a:cs typeface="+mn-lt"/>
              </a:rPr>
              <a:t>QR</a:t>
            </a:r>
            <a:r>
              <a:rPr lang="zh-TW" altLang="en-US" sz="1400" b="1">
                <a:latin typeface="微軟正黑體"/>
                <a:ea typeface="微軟正黑體"/>
                <a:cs typeface="+mn-lt"/>
              </a:rPr>
              <a:t> </a:t>
            </a:r>
            <a:r>
              <a:rPr lang="en-US" altLang="zh-TW" sz="1400" b="1">
                <a:latin typeface="微軟正黑體"/>
                <a:ea typeface="微軟正黑體"/>
                <a:cs typeface="+mn-lt"/>
              </a:rPr>
              <a:t>Code</a:t>
            </a:r>
            <a:r>
              <a:rPr lang="zh-TW" altLang="en-US" sz="1400" b="1">
                <a:latin typeface="微軟正黑體"/>
                <a:ea typeface="微軟正黑體"/>
                <a:cs typeface="+mn-lt"/>
              </a:rPr>
              <a:t>觀看</a:t>
            </a:r>
          </a:p>
        </p:txBody>
      </p:sp>
    </p:spTree>
    <p:extLst>
      <p:ext uri="{BB962C8B-B14F-4D97-AF65-F5344CB8AC3E}">
        <p14:creationId xmlns:p14="http://schemas.microsoft.com/office/powerpoint/2010/main" val="156539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Större template">
      <a:dk1>
        <a:srgbClr val="273339"/>
      </a:dk1>
      <a:lt1>
        <a:sysClr val="window" lastClr="FFFFFF"/>
      </a:lt1>
      <a:dk2>
        <a:srgbClr val="40515A"/>
      </a:dk2>
      <a:lt2>
        <a:srgbClr val="8C9CA6"/>
      </a:lt2>
      <a:accent1>
        <a:srgbClr val="0095CD"/>
      </a:accent1>
      <a:accent2>
        <a:srgbClr val="324D5E"/>
      </a:accent2>
      <a:accent3>
        <a:srgbClr val="F17C3F"/>
      </a:accent3>
      <a:accent4>
        <a:srgbClr val="7BB21B"/>
      </a:accent4>
      <a:accent5>
        <a:srgbClr val="814E7E"/>
      </a:accent5>
      <a:accent6>
        <a:srgbClr val="9D121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1509</Words>
  <Application>Microsoft Office PowerPoint</Application>
  <PresentationFormat>寬螢幕</PresentationFormat>
  <Paragraphs>130</Paragraphs>
  <Slides>11</Slides>
  <Notes>10</Notes>
  <HiddenSlides>0</HiddenSlides>
  <MMClips>0</MMClips>
  <ScaleCrop>false</ScaleCrop>
  <HeadingPairs>
    <vt:vector size="6" baseType="variant">
      <vt:variant>
        <vt:lpstr>使用字型</vt:lpstr>
      </vt:variant>
      <vt:variant>
        <vt:i4>10</vt:i4>
      </vt:variant>
      <vt:variant>
        <vt:lpstr>佈景主題</vt:lpstr>
      </vt:variant>
      <vt:variant>
        <vt:i4>2</vt:i4>
      </vt:variant>
      <vt:variant>
        <vt:lpstr>投影片標題</vt:lpstr>
      </vt:variant>
      <vt:variant>
        <vt:i4>11</vt:i4>
      </vt:variant>
    </vt:vector>
  </HeadingPairs>
  <TitlesOfParts>
    <vt:vector size="23" baseType="lpstr">
      <vt:lpstr>等线</vt:lpstr>
      <vt:lpstr>FontAwesome</vt:lpstr>
      <vt:lpstr>noto sans tc</vt:lpstr>
      <vt:lpstr>印品黑体</vt:lpstr>
      <vt:lpstr>Microsoft JhengHei</vt:lpstr>
      <vt:lpstr>Microsoft JhengHei</vt:lpstr>
      <vt:lpstr>Arial</vt:lpstr>
      <vt:lpstr>Calibri</vt:lpstr>
      <vt:lpstr>Calibri Light</vt:lpstr>
      <vt:lpstr>Segoe UI</vt:lpstr>
      <vt:lpstr>自訂設計</vt:lpstr>
      <vt:lpstr>Office Theme</vt:lpstr>
      <vt:lpstr>PowerPoint 簡報</vt:lpstr>
      <vt:lpstr>我們介紹的主題</vt:lpstr>
      <vt:lpstr>我們使用的工具</vt:lpstr>
      <vt:lpstr>PowerPoint 簡報</vt:lpstr>
      <vt:lpstr>PowerPoint 簡報</vt:lpstr>
      <vt:lpstr>PowerPoint 簡報</vt:lpstr>
      <vt:lpstr>PowerPoint 簡報</vt:lpstr>
      <vt:lpstr>PowerPoint 簡報</vt:lpstr>
      <vt:lpstr>PowerPoint 簡報</vt:lpstr>
      <vt:lpstr>PowerPoint 簡報</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鍾秉宏</dc:creator>
  <cp:lastModifiedBy>秉宏 鍾</cp:lastModifiedBy>
  <cp:revision>1</cp:revision>
  <dcterms:created xsi:type="dcterms:W3CDTF">2020-05-31T06:56:44Z</dcterms:created>
  <dcterms:modified xsi:type="dcterms:W3CDTF">2021-06-22T13:43:34Z</dcterms:modified>
</cp:coreProperties>
</file>